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9" r:id="rId1"/>
  </p:sldMasterIdLst>
  <p:notesMasterIdLst>
    <p:notesMasterId r:id="rId14"/>
  </p:notesMasterIdLst>
  <p:sldIdLst>
    <p:sldId id="256" r:id="rId2"/>
    <p:sldId id="257" r:id="rId3"/>
    <p:sldId id="259" r:id="rId4"/>
    <p:sldId id="260" r:id="rId5"/>
    <p:sldId id="343" r:id="rId6"/>
    <p:sldId id="344" r:id="rId7"/>
    <p:sldId id="345" r:id="rId8"/>
    <p:sldId id="346" r:id="rId9"/>
    <p:sldId id="350" r:id="rId10"/>
    <p:sldId id="351" r:id="rId11"/>
    <p:sldId id="348" r:id="rId12"/>
    <p:sldId id="263" r:id="rId13"/>
  </p:sldIdLst>
  <p:sldSz cx="9144000" cy="5143500" type="screen16x9"/>
  <p:notesSz cx="6858000" cy="9144000"/>
  <p:embeddedFontLst>
    <p:embeddedFont>
      <p:font typeface="Libre Baskerville" charset="0"/>
      <p:regular r:id="rId15"/>
      <p:bold r:id="rId16"/>
      <p:italic r:id="rId17"/>
    </p:embeddedFont>
    <p:embeddedFont>
      <p:font typeface="Roboto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A8956944-0F54-4B75-9398-5ADD811B1049}">
  <a:tblStyle styleId="{A8956944-0F54-4B75-9398-5ADD811B104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754" y="-7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966b42add8_4_1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966b42add8_4_1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115414e4555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115414e4555_0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113efd2e847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113efd2e847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8a1f552b2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8a1f552b2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15414e45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115414e45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966b42add8_4_1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966b42add8_4_1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966b42add8_4_1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966b42add8_4_1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966b42add8_4_1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966b42add8_4_1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966b42add8_4_1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966b42add8_4_1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966b42add8_4_1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966b42add8_4_1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966b42add8_4_1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966b42add8_4_1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-3" y="0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228725" y="1288138"/>
            <a:ext cx="4200900" cy="18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1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562775" y="3062763"/>
            <a:ext cx="286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5916772" y="0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714125" y="1572350"/>
            <a:ext cx="3248400" cy="16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/>
          </p:nvPr>
        </p:nvSpPr>
        <p:spPr>
          <a:xfrm>
            <a:off x="714125" y="543950"/>
            <a:ext cx="1429200" cy="8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14125" y="3331275"/>
            <a:ext cx="2610300" cy="6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2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14125" y="543950"/>
            <a:ext cx="7716000" cy="3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14000" y="1064375"/>
            <a:ext cx="7716000" cy="35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○"/>
              <a:defRPr sz="1300"/>
            </a:lvl2pPr>
            <a:lvl3pPr marL="1371600" lvl="2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■"/>
              <a:defRPr sz="1300"/>
            </a:lvl3pPr>
            <a:lvl4pPr marL="1828800" lvl="3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●"/>
              <a:defRPr sz="1300"/>
            </a:lvl4pPr>
            <a:lvl5pPr marL="2286000" lvl="4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○"/>
              <a:defRPr sz="1300"/>
            </a:lvl5pPr>
            <a:lvl6pPr marL="2743200" lvl="5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■"/>
              <a:defRPr sz="1300"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●"/>
              <a:defRPr sz="1300"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○"/>
              <a:defRPr sz="1300"/>
            </a:lvl8pPr>
            <a:lvl9pPr marL="4114800" lvl="8" indent="-311150" rtl="0">
              <a:spcBef>
                <a:spcPts val="1600"/>
              </a:spcBef>
              <a:spcAft>
                <a:spcPts val="1600"/>
              </a:spcAft>
              <a:buSzPts val="1300"/>
              <a:buFont typeface="Roboto Condensed Light"/>
              <a:buChar char="■"/>
              <a:defRPr sz="1300"/>
            </a:lvl9pPr>
          </a:lstStyle>
          <a:p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SECTION_TITLE_AND_DESCRIPTION_1_1">
    <p:bg>
      <p:bgPr>
        <a:solidFill>
          <a:schemeClr val="lt2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4350075" y="665212"/>
            <a:ext cx="4078151" cy="392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 flipH="1">
            <a:off x="490460" y="1223675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4552901" y="1696025"/>
            <a:ext cx="38754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1"/>
          </p:nvPr>
        </p:nvSpPr>
        <p:spPr>
          <a:xfrm>
            <a:off x="4342325" y="2333775"/>
            <a:ext cx="4087500" cy="15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74" name="Google Shape;74;p14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title" idx="2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2">
    <p:bg>
      <p:bgPr>
        <a:solidFill>
          <a:schemeClr val="lt2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46875" y="1066325"/>
            <a:ext cx="4078151" cy="392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5200997" y="992275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4875850" y="1974075"/>
            <a:ext cx="3552600" cy="76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ubTitle" idx="1"/>
          </p:nvPr>
        </p:nvSpPr>
        <p:spPr>
          <a:xfrm>
            <a:off x="5817925" y="2844988"/>
            <a:ext cx="2610300" cy="6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 idx="2" hasCustomPrompt="1"/>
          </p:nvPr>
        </p:nvSpPr>
        <p:spPr>
          <a:xfrm>
            <a:off x="1469350" y="1320513"/>
            <a:ext cx="1878300" cy="10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SECTION_HEADER_1_3_2">
    <p:bg>
      <p:bgPr>
        <a:solidFill>
          <a:schemeClr val="lt2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85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1519237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1639987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 txBox="1">
            <a:spLocks noGrp="1"/>
          </p:cNvSpPr>
          <p:nvPr>
            <p:ph type="subTitle" idx="1"/>
          </p:nvPr>
        </p:nvSpPr>
        <p:spPr>
          <a:xfrm>
            <a:off x="714113" y="2235538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714125" y="1743775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title" idx="2" hasCustomPrompt="1"/>
          </p:nvPr>
        </p:nvSpPr>
        <p:spPr>
          <a:xfrm>
            <a:off x="705313" y="1245763"/>
            <a:ext cx="9126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4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6" name="Google Shape;146;p22"/>
          <p:cNvSpPr txBox="1">
            <a:spLocks noGrp="1"/>
          </p:cNvSpPr>
          <p:nvPr>
            <p:ph type="subTitle" idx="3"/>
          </p:nvPr>
        </p:nvSpPr>
        <p:spPr>
          <a:xfrm>
            <a:off x="714113" y="3938388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title" idx="4"/>
          </p:nvPr>
        </p:nvSpPr>
        <p:spPr>
          <a:xfrm>
            <a:off x="714125" y="3442550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title" idx="5" hasCustomPrompt="1"/>
          </p:nvPr>
        </p:nvSpPr>
        <p:spPr>
          <a:xfrm>
            <a:off x="704413" y="2944538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4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22"/>
          <p:cNvSpPr txBox="1">
            <a:spLocks noGrp="1"/>
          </p:cNvSpPr>
          <p:nvPr>
            <p:ph type="subTitle" idx="6"/>
          </p:nvPr>
        </p:nvSpPr>
        <p:spPr>
          <a:xfrm>
            <a:off x="6088213" y="2235538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title" idx="7"/>
          </p:nvPr>
        </p:nvSpPr>
        <p:spPr>
          <a:xfrm>
            <a:off x="6088225" y="1743775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title" idx="8" hasCustomPrompt="1"/>
          </p:nvPr>
        </p:nvSpPr>
        <p:spPr>
          <a:xfrm>
            <a:off x="7515413" y="1245763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4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22"/>
          <p:cNvSpPr txBox="1">
            <a:spLocks noGrp="1"/>
          </p:cNvSpPr>
          <p:nvPr>
            <p:ph type="subTitle" idx="9"/>
          </p:nvPr>
        </p:nvSpPr>
        <p:spPr>
          <a:xfrm>
            <a:off x="6088213" y="3938388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title" idx="13"/>
          </p:nvPr>
        </p:nvSpPr>
        <p:spPr>
          <a:xfrm>
            <a:off x="6088225" y="3442550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2">
            <a:hlinkClick r:id="" action="ppaction://noaction"/>
          </p:cNvPr>
          <p:cNvSpPr txBox="1">
            <a:spLocks noGrp="1"/>
          </p:cNvSpPr>
          <p:nvPr>
            <p:ph type="title" idx="14" hasCustomPrompt="1"/>
          </p:nvPr>
        </p:nvSpPr>
        <p:spPr>
          <a:xfrm>
            <a:off x="7515413" y="2944538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4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5" name="Google Shape;155;p22"/>
          <p:cNvSpPr txBox="1">
            <a:spLocks noGrp="1"/>
          </p:cNvSpPr>
          <p:nvPr>
            <p:ph type="title" idx="15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000" b="1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subTitle" idx="16"/>
          </p:nvPr>
        </p:nvSpPr>
        <p:spPr>
          <a:xfrm>
            <a:off x="3401175" y="3938388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title" idx="17"/>
          </p:nvPr>
        </p:nvSpPr>
        <p:spPr>
          <a:xfrm>
            <a:off x="3401187" y="3442550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2">
            <a:hlinkClick r:id="" action="ppaction://noaction"/>
          </p:cNvPr>
          <p:cNvSpPr txBox="1">
            <a:spLocks noGrp="1"/>
          </p:cNvSpPr>
          <p:nvPr>
            <p:ph type="title" idx="18" hasCustomPrompt="1"/>
          </p:nvPr>
        </p:nvSpPr>
        <p:spPr>
          <a:xfrm>
            <a:off x="4113975" y="2944538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4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SECTION_HEADER_1_3_1_1">
    <p:bg>
      <p:bgPr>
        <a:solidFill>
          <a:schemeClr val="lt2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4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1519237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1639987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4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1_3_1_1_1">
    <p:bg>
      <p:bgPr>
        <a:solidFill>
          <a:schemeClr val="lt2"/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5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4" name="Google Shape;334;p45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2209800" y="0"/>
            <a:ext cx="2105025" cy="217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5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 rot="10800000" flipH="1">
            <a:off x="4829175" y="2971175"/>
            <a:ext cx="2105025" cy="217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  <a:defRPr sz="28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■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■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Roboto"/>
              <a:buChar char="■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60" r:id="rId5"/>
    <p:sldLayoutId id="2147483662" r:id="rId6"/>
    <p:sldLayoutId id="2147483668" r:id="rId7"/>
    <p:sldLayoutId id="2147483690" r:id="rId8"/>
    <p:sldLayoutId id="2147483691" r:id="rId9"/>
  </p:sldLayoutIdLst>
  <mc:AlternateContent xmlns:mc="http://schemas.openxmlformats.org/markup-compatibility/2006">
    <mc:Choice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 Requires="p14">
      <p:transition spd="slow" p14:dur="1000">
        <p:push/>
      </p:transition>
    </mc:Choice>
    <mc:Fallback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338">
          <p15:clr>
            <a:srgbClr val="EA4335"/>
          </p15:clr>
        </p15:guide>
        <p15:guide id="2" orient="horz" pos="2903">
          <p15:clr>
            <a:srgbClr val="EA4335"/>
          </p15:clr>
        </p15:guide>
        <p15:guide id="3" pos="451">
          <p15:clr>
            <a:srgbClr val="EA4335"/>
          </p15:clr>
        </p15:guide>
        <p15:guide id="4" pos="5309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slide" Target="slide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6"/>
          <p:cNvSpPr txBox="1">
            <a:spLocks noGrp="1"/>
          </p:cNvSpPr>
          <p:nvPr>
            <p:ph type="ctrTitle"/>
          </p:nvPr>
        </p:nvSpPr>
        <p:spPr>
          <a:xfrm>
            <a:off x="857225" y="428610"/>
            <a:ext cx="3286147" cy="14287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solidFill>
                  <a:schemeClr val="dk2"/>
                </a:solidFill>
                <a:latin typeface="Times New Roman" pitchFamily="18" charset="0"/>
                <a:cs typeface="Times New Roman" pitchFamily="18" charset="0"/>
              </a:rPr>
              <a:t>E-Learning Platform</a:t>
            </a:r>
            <a:endParaRPr sz="4400">
              <a:solidFill>
                <a:schemeClr val="dk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3" name="Google Shape;613;p66"/>
          <p:cNvSpPr txBox="1">
            <a:spLocks noGrp="1"/>
          </p:cNvSpPr>
          <p:nvPr>
            <p:ph type="subTitle" idx="1"/>
          </p:nvPr>
        </p:nvSpPr>
        <p:spPr>
          <a:xfrm>
            <a:off x="4714876" y="357172"/>
            <a:ext cx="4000528" cy="44291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Group No – GB 22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Team Members:-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Prajjwal Yadav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Prachi Sharma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Priyanka Pandey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Under  the supervision of :-</a:t>
            </a: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Dr. Shashank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Bhardwaj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b="1" cap="small" dirty="0" smtClean="0">
                <a:latin typeface="Times New Roman" pitchFamily="18" charset="0"/>
                <a:cs typeface="Times New Roman" pitchFamily="18" charset="0"/>
              </a:rPr>
              <a:t>Department Of Computer Applications</a:t>
            </a: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KIET GROUP OF </a:t>
            </a: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INSTITUTIONS</a:t>
            </a:r>
          </a:p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DELHI-NCR</a:t>
            </a: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,                           </a:t>
            </a:r>
          </a:p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GHAZIABAD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b="1" cap="small" dirty="0" smtClean="0">
                <a:latin typeface="Times New Roman" pitchFamily="18" charset="0"/>
                <a:cs typeface="Times New Roman" pitchFamily="18" charset="0"/>
              </a:rPr>
              <a:t>( 2023- 2024)</a:t>
            </a: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4" name="Google Shape;614;p66"/>
          <p:cNvGrpSpPr/>
          <p:nvPr/>
        </p:nvGrpSpPr>
        <p:grpSpPr>
          <a:xfrm>
            <a:off x="637993" y="2365488"/>
            <a:ext cx="4048654" cy="2351539"/>
            <a:chOff x="953187" y="2352950"/>
            <a:chExt cx="4174300" cy="2424517"/>
          </a:xfrm>
        </p:grpSpPr>
        <p:sp>
          <p:nvSpPr>
            <p:cNvPr id="615" name="Google Shape;615;p66"/>
            <p:cNvSpPr/>
            <p:nvPr/>
          </p:nvSpPr>
          <p:spPr>
            <a:xfrm>
              <a:off x="953187" y="4251247"/>
              <a:ext cx="4174300" cy="526220"/>
            </a:xfrm>
            <a:custGeom>
              <a:avLst/>
              <a:gdLst/>
              <a:ahLst/>
              <a:cxnLst/>
              <a:rect l="l" t="t" r="r" b="b"/>
              <a:pathLst>
                <a:path w="166972" h="15234" extrusionOk="0">
                  <a:moveTo>
                    <a:pt x="83486" y="1"/>
                  </a:moveTo>
                  <a:cubicBezTo>
                    <a:pt x="37370" y="1"/>
                    <a:pt x="1" y="3411"/>
                    <a:pt x="1" y="7617"/>
                  </a:cubicBezTo>
                  <a:cubicBezTo>
                    <a:pt x="1" y="11823"/>
                    <a:pt x="37370" y="15233"/>
                    <a:pt x="83486" y="15233"/>
                  </a:cubicBezTo>
                  <a:cubicBezTo>
                    <a:pt x="129602" y="15233"/>
                    <a:pt x="166971" y="11823"/>
                    <a:pt x="166971" y="7617"/>
                  </a:cubicBezTo>
                  <a:cubicBezTo>
                    <a:pt x="166971" y="3411"/>
                    <a:pt x="129602" y="1"/>
                    <a:pt x="834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66"/>
            <p:cNvSpPr/>
            <p:nvPr/>
          </p:nvSpPr>
          <p:spPr>
            <a:xfrm>
              <a:off x="3151725" y="3745425"/>
              <a:ext cx="1626850" cy="696250"/>
            </a:xfrm>
            <a:custGeom>
              <a:avLst/>
              <a:gdLst/>
              <a:ahLst/>
              <a:cxnLst/>
              <a:rect l="l" t="t" r="r" b="b"/>
              <a:pathLst>
                <a:path w="65074" h="27850" extrusionOk="0">
                  <a:moveTo>
                    <a:pt x="1" y="1"/>
                  </a:moveTo>
                  <a:lnTo>
                    <a:pt x="1" y="27850"/>
                  </a:lnTo>
                  <a:lnTo>
                    <a:pt x="65073" y="27850"/>
                  </a:lnTo>
                  <a:lnTo>
                    <a:pt x="65073" y="25025"/>
                  </a:lnTo>
                  <a:lnTo>
                    <a:pt x="56808" y="25025"/>
                  </a:lnTo>
                  <a:lnTo>
                    <a:pt x="56808" y="2825"/>
                  </a:lnTo>
                  <a:lnTo>
                    <a:pt x="65073" y="2825"/>
                  </a:lnTo>
                  <a:lnTo>
                    <a:pt x="650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66"/>
            <p:cNvSpPr/>
            <p:nvPr/>
          </p:nvSpPr>
          <p:spPr>
            <a:xfrm>
              <a:off x="1524925" y="3745425"/>
              <a:ext cx="1626825" cy="696250"/>
            </a:xfrm>
            <a:custGeom>
              <a:avLst/>
              <a:gdLst/>
              <a:ahLst/>
              <a:cxnLst/>
              <a:rect l="l" t="t" r="r" b="b"/>
              <a:pathLst>
                <a:path w="65073" h="27850" extrusionOk="0">
                  <a:moveTo>
                    <a:pt x="0" y="1"/>
                  </a:moveTo>
                  <a:lnTo>
                    <a:pt x="0" y="27850"/>
                  </a:lnTo>
                  <a:lnTo>
                    <a:pt x="65073" y="27850"/>
                  </a:lnTo>
                  <a:lnTo>
                    <a:pt x="650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66"/>
            <p:cNvSpPr/>
            <p:nvPr/>
          </p:nvSpPr>
          <p:spPr>
            <a:xfrm>
              <a:off x="1371125" y="3745425"/>
              <a:ext cx="308125" cy="696250"/>
            </a:xfrm>
            <a:custGeom>
              <a:avLst/>
              <a:gdLst/>
              <a:ahLst/>
              <a:cxnLst/>
              <a:rect l="l" t="t" r="r" b="b"/>
              <a:pathLst>
                <a:path w="12325" h="27850" extrusionOk="0">
                  <a:moveTo>
                    <a:pt x="6152" y="1"/>
                  </a:moveTo>
                  <a:cubicBezTo>
                    <a:pt x="2763" y="1"/>
                    <a:pt x="1" y="6236"/>
                    <a:pt x="1" y="13936"/>
                  </a:cubicBezTo>
                  <a:cubicBezTo>
                    <a:pt x="1" y="21615"/>
                    <a:pt x="2763" y="27850"/>
                    <a:pt x="6152" y="27850"/>
                  </a:cubicBezTo>
                  <a:cubicBezTo>
                    <a:pt x="9563" y="27850"/>
                    <a:pt x="12325" y="21615"/>
                    <a:pt x="12325" y="13936"/>
                  </a:cubicBezTo>
                  <a:cubicBezTo>
                    <a:pt x="12325" y="6236"/>
                    <a:pt x="9563" y="1"/>
                    <a:pt x="6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66"/>
            <p:cNvSpPr/>
            <p:nvPr/>
          </p:nvSpPr>
          <p:spPr>
            <a:xfrm>
              <a:off x="2992725" y="3745425"/>
              <a:ext cx="307600" cy="696250"/>
            </a:xfrm>
            <a:custGeom>
              <a:avLst/>
              <a:gdLst/>
              <a:ahLst/>
              <a:cxnLst/>
              <a:rect l="l" t="t" r="r" b="b"/>
              <a:pathLst>
                <a:path w="12304" h="27850" extrusionOk="0">
                  <a:moveTo>
                    <a:pt x="6152" y="1"/>
                  </a:moveTo>
                  <a:cubicBezTo>
                    <a:pt x="2741" y="1"/>
                    <a:pt x="0" y="6236"/>
                    <a:pt x="0" y="13936"/>
                  </a:cubicBezTo>
                  <a:cubicBezTo>
                    <a:pt x="0" y="21615"/>
                    <a:pt x="2741" y="27850"/>
                    <a:pt x="6152" y="27850"/>
                  </a:cubicBezTo>
                  <a:cubicBezTo>
                    <a:pt x="9541" y="27850"/>
                    <a:pt x="12303" y="21615"/>
                    <a:pt x="12303" y="13936"/>
                  </a:cubicBezTo>
                  <a:cubicBezTo>
                    <a:pt x="12303" y="6236"/>
                    <a:pt x="9541" y="1"/>
                    <a:pt x="6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66"/>
            <p:cNvSpPr/>
            <p:nvPr/>
          </p:nvSpPr>
          <p:spPr>
            <a:xfrm>
              <a:off x="3099950" y="3816050"/>
              <a:ext cx="245350" cy="555025"/>
            </a:xfrm>
            <a:custGeom>
              <a:avLst/>
              <a:gdLst/>
              <a:ahLst/>
              <a:cxnLst/>
              <a:rect l="l" t="t" r="r" b="b"/>
              <a:pathLst>
                <a:path w="9814" h="22201" extrusionOk="0">
                  <a:moveTo>
                    <a:pt x="4917" y="0"/>
                  </a:moveTo>
                  <a:cubicBezTo>
                    <a:pt x="2197" y="0"/>
                    <a:pt x="0" y="4980"/>
                    <a:pt x="0" y="11111"/>
                  </a:cubicBezTo>
                  <a:cubicBezTo>
                    <a:pt x="0" y="17241"/>
                    <a:pt x="2197" y="22200"/>
                    <a:pt x="4917" y="22200"/>
                  </a:cubicBezTo>
                  <a:cubicBezTo>
                    <a:pt x="7617" y="22200"/>
                    <a:pt x="9814" y="17241"/>
                    <a:pt x="9814" y="11111"/>
                  </a:cubicBezTo>
                  <a:cubicBezTo>
                    <a:pt x="9814" y="4980"/>
                    <a:pt x="7617" y="0"/>
                    <a:pt x="4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66"/>
            <p:cNvSpPr/>
            <p:nvPr/>
          </p:nvSpPr>
          <p:spPr>
            <a:xfrm>
              <a:off x="3222875" y="3816050"/>
              <a:ext cx="1497100" cy="555025"/>
            </a:xfrm>
            <a:custGeom>
              <a:avLst/>
              <a:gdLst/>
              <a:ahLst/>
              <a:cxnLst/>
              <a:rect l="l" t="t" r="r" b="b"/>
              <a:pathLst>
                <a:path w="59884" h="22201" extrusionOk="0">
                  <a:moveTo>
                    <a:pt x="0" y="0"/>
                  </a:moveTo>
                  <a:lnTo>
                    <a:pt x="0" y="22200"/>
                  </a:lnTo>
                  <a:lnTo>
                    <a:pt x="59884" y="22200"/>
                  </a:lnTo>
                  <a:cubicBezTo>
                    <a:pt x="58587" y="22200"/>
                    <a:pt x="57519" y="17241"/>
                    <a:pt x="57519" y="11111"/>
                  </a:cubicBezTo>
                  <a:cubicBezTo>
                    <a:pt x="57519" y="4980"/>
                    <a:pt x="58587" y="0"/>
                    <a:pt x="598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66"/>
            <p:cNvSpPr/>
            <p:nvPr/>
          </p:nvSpPr>
          <p:spPr>
            <a:xfrm>
              <a:off x="4753950" y="3745425"/>
              <a:ext cx="49200" cy="70650"/>
            </a:xfrm>
            <a:custGeom>
              <a:avLst/>
              <a:gdLst/>
              <a:ahLst/>
              <a:cxnLst/>
              <a:rect l="l" t="t" r="r" b="b"/>
              <a:pathLst>
                <a:path w="1968" h="2826" extrusionOk="0">
                  <a:moveTo>
                    <a:pt x="984" y="1"/>
                  </a:moveTo>
                  <a:cubicBezTo>
                    <a:pt x="440" y="1"/>
                    <a:pt x="1" y="628"/>
                    <a:pt x="1" y="1423"/>
                  </a:cubicBezTo>
                  <a:cubicBezTo>
                    <a:pt x="1" y="2198"/>
                    <a:pt x="440" y="2825"/>
                    <a:pt x="984" y="2825"/>
                  </a:cubicBezTo>
                  <a:cubicBezTo>
                    <a:pt x="1528" y="2825"/>
                    <a:pt x="1968" y="2198"/>
                    <a:pt x="1968" y="1423"/>
                  </a:cubicBezTo>
                  <a:cubicBezTo>
                    <a:pt x="1968" y="628"/>
                    <a:pt x="1528" y="1"/>
                    <a:pt x="9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66"/>
            <p:cNvSpPr/>
            <p:nvPr/>
          </p:nvSpPr>
          <p:spPr>
            <a:xfrm>
              <a:off x="4753950" y="4371050"/>
              <a:ext cx="49200" cy="70625"/>
            </a:xfrm>
            <a:custGeom>
              <a:avLst/>
              <a:gdLst/>
              <a:ahLst/>
              <a:cxnLst/>
              <a:rect l="l" t="t" r="r" b="b"/>
              <a:pathLst>
                <a:path w="1968" h="2825" extrusionOk="0">
                  <a:moveTo>
                    <a:pt x="984" y="0"/>
                  </a:moveTo>
                  <a:cubicBezTo>
                    <a:pt x="440" y="0"/>
                    <a:pt x="1" y="628"/>
                    <a:pt x="1" y="1423"/>
                  </a:cubicBezTo>
                  <a:cubicBezTo>
                    <a:pt x="1" y="2197"/>
                    <a:pt x="440" y="2825"/>
                    <a:pt x="984" y="2825"/>
                  </a:cubicBezTo>
                  <a:cubicBezTo>
                    <a:pt x="1528" y="2825"/>
                    <a:pt x="1968" y="2197"/>
                    <a:pt x="1968" y="1423"/>
                  </a:cubicBezTo>
                  <a:cubicBezTo>
                    <a:pt x="1968" y="628"/>
                    <a:pt x="1528" y="0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66"/>
            <p:cNvSpPr/>
            <p:nvPr/>
          </p:nvSpPr>
          <p:spPr>
            <a:xfrm>
              <a:off x="3345275" y="3941600"/>
              <a:ext cx="205075" cy="320675"/>
            </a:xfrm>
            <a:custGeom>
              <a:avLst/>
              <a:gdLst/>
              <a:ahLst/>
              <a:cxnLst/>
              <a:rect l="l" t="t" r="r" b="b"/>
              <a:pathLst>
                <a:path w="8203" h="12827" extrusionOk="0">
                  <a:moveTo>
                    <a:pt x="1" y="0"/>
                  </a:moveTo>
                  <a:lnTo>
                    <a:pt x="1" y="12826"/>
                  </a:lnTo>
                  <a:lnTo>
                    <a:pt x="4102" y="9123"/>
                  </a:lnTo>
                  <a:lnTo>
                    <a:pt x="8203" y="12826"/>
                  </a:lnTo>
                  <a:lnTo>
                    <a:pt x="8203" y="0"/>
                  </a:lnTo>
                  <a:close/>
                </a:path>
              </a:pathLst>
            </a:custGeom>
            <a:solidFill>
              <a:srgbClr val="EF5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66"/>
            <p:cNvSpPr/>
            <p:nvPr/>
          </p:nvSpPr>
          <p:spPr>
            <a:xfrm>
              <a:off x="2862975" y="3049200"/>
              <a:ext cx="1626850" cy="696250"/>
            </a:xfrm>
            <a:custGeom>
              <a:avLst/>
              <a:gdLst/>
              <a:ahLst/>
              <a:cxnLst/>
              <a:rect l="l" t="t" r="r" b="b"/>
              <a:pathLst>
                <a:path w="65074" h="27850" extrusionOk="0">
                  <a:moveTo>
                    <a:pt x="1" y="0"/>
                  </a:moveTo>
                  <a:lnTo>
                    <a:pt x="1" y="27850"/>
                  </a:lnTo>
                  <a:lnTo>
                    <a:pt x="65073" y="27850"/>
                  </a:lnTo>
                  <a:lnTo>
                    <a:pt x="65073" y="25025"/>
                  </a:lnTo>
                  <a:lnTo>
                    <a:pt x="56809" y="25025"/>
                  </a:lnTo>
                  <a:lnTo>
                    <a:pt x="56809" y="2825"/>
                  </a:lnTo>
                  <a:lnTo>
                    <a:pt x="65073" y="2825"/>
                  </a:lnTo>
                  <a:lnTo>
                    <a:pt x="65073" y="0"/>
                  </a:lnTo>
                  <a:close/>
                </a:path>
              </a:pathLst>
            </a:custGeom>
            <a:solidFill>
              <a:srgbClr val="9B7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66"/>
            <p:cNvSpPr/>
            <p:nvPr/>
          </p:nvSpPr>
          <p:spPr>
            <a:xfrm>
              <a:off x="1236175" y="3049200"/>
              <a:ext cx="1626825" cy="696250"/>
            </a:xfrm>
            <a:custGeom>
              <a:avLst/>
              <a:gdLst/>
              <a:ahLst/>
              <a:cxnLst/>
              <a:rect l="l" t="t" r="r" b="b"/>
              <a:pathLst>
                <a:path w="65073" h="27850" extrusionOk="0">
                  <a:moveTo>
                    <a:pt x="1" y="0"/>
                  </a:moveTo>
                  <a:lnTo>
                    <a:pt x="1" y="27850"/>
                  </a:lnTo>
                  <a:lnTo>
                    <a:pt x="65073" y="27850"/>
                  </a:lnTo>
                  <a:lnTo>
                    <a:pt x="65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66"/>
            <p:cNvSpPr/>
            <p:nvPr/>
          </p:nvSpPr>
          <p:spPr>
            <a:xfrm>
              <a:off x="1082375" y="3049200"/>
              <a:ext cx="307625" cy="696250"/>
            </a:xfrm>
            <a:custGeom>
              <a:avLst/>
              <a:gdLst/>
              <a:ahLst/>
              <a:cxnLst/>
              <a:rect l="l" t="t" r="r" b="b"/>
              <a:pathLst>
                <a:path w="12305" h="27850" extrusionOk="0">
                  <a:moveTo>
                    <a:pt x="6153" y="0"/>
                  </a:moveTo>
                  <a:cubicBezTo>
                    <a:pt x="2763" y="0"/>
                    <a:pt x="1" y="6236"/>
                    <a:pt x="1" y="13915"/>
                  </a:cubicBezTo>
                  <a:cubicBezTo>
                    <a:pt x="1" y="21614"/>
                    <a:pt x="2763" y="27850"/>
                    <a:pt x="6153" y="27850"/>
                  </a:cubicBezTo>
                  <a:cubicBezTo>
                    <a:pt x="9563" y="27850"/>
                    <a:pt x="12304" y="21614"/>
                    <a:pt x="12304" y="13915"/>
                  </a:cubicBezTo>
                  <a:cubicBezTo>
                    <a:pt x="12304" y="6236"/>
                    <a:pt x="9563" y="0"/>
                    <a:pt x="6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66"/>
            <p:cNvSpPr/>
            <p:nvPr/>
          </p:nvSpPr>
          <p:spPr>
            <a:xfrm>
              <a:off x="2703450" y="3049200"/>
              <a:ext cx="308125" cy="696250"/>
            </a:xfrm>
            <a:custGeom>
              <a:avLst/>
              <a:gdLst/>
              <a:ahLst/>
              <a:cxnLst/>
              <a:rect l="l" t="t" r="r" b="b"/>
              <a:pathLst>
                <a:path w="12325" h="27850" extrusionOk="0">
                  <a:moveTo>
                    <a:pt x="6173" y="0"/>
                  </a:moveTo>
                  <a:cubicBezTo>
                    <a:pt x="2762" y="0"/>
                    <a:pt x="0" y="6236"/>
                    <a:pt x="0" y="13915"/>
                  </a:cubicBezTo>
                  <a:cubicBezTo>
                    <a:pt x="0" y="21614"/>
                    <a:pt x="2762" y="27850"/>
                    <a:pt x="6173" y="27850"/>
                  </a:cubicBezTo>
                  <a:cubicBezTo>
                    <a:pt x="9562" y="27850"/>
                    <a:pt x="12324" y="21614"/>
                    <a:pt x="12324" y="13915"/>
                  </a:cubicBezTo>
                  <a:cubicBezTo>
                    <a:pt x="12324" y="6236"/>
                    <a:pt x="9562" y="0"/>
                    <a:pt x="6173" y="0"/>
                  </a:cubicBezTo>
                  <a:close/>
                </a:path>
              </a:pathLst>
            </a:custGeom>
            <a:solidFill>
              <a:srgbClr val="9B7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66"/>
            <p:cNvSpPr/>
            <p:nvPr/>
          </p:nvSpPr>
          <p:spPr>
            <a:xfrm>
              <a:off x="2811200" y="3119825"/>
              <a:ext cx="245350" cy="555000"/>
            </a:xfrm>
            <a:custGeom>
              <a:avLst/>
              <a:gdLst/>
              <a:ahLst/>
              <a:cxnLst/>
              <a:rect l="l" t="t" r="r" b="b"/>
              <a:pathLst>
                <a:path w="9814" h="22200" extrusionOk="0">
                  <a:moveTo>
                    <a:pt x="4897" y="0"/>
                  </a:moveTo>
                  <a:cubicBezTo>
                    <a:pt x="2198" y="0"/>
                    <a:pt x="1" y="4959"/>
                    <a:pt x="1" y="11090"/>
                  </a:cubicBezTo>
                  <a:cubicBezTo>
                    <a:pt x="1" y="17220"/>
                    <a:pt x="2198" y="22200"/>
                    <a:pt x="4897" y="22200"/>
                  </a:cubicBezTo>
                  <a:cubicBezTo>
                    <a:pt x="7617" y="22200"/>
                    <a:pt x="9814" y="17220"/>
                    <a:pt x="9814" y="11090"/>
                  </a:cubicBezTo>
                  <a:cubicBezTo>
                    <a:pt x="9814" y="4959"/>
                    <a:pt x="7617" y="0"/>
                    <a:pt x="4897" y="0"/>
                  </a:cubicBez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66"/>
            <p:cNvSpPr/>
            <p:nvPr/>
          </p:nvSpPr>
          <p:spPr>
            <a:xfrm>
              <a:off x="2933600" y="3119825"/>
              <a:ext cx="1497125" cy="555000"/>
            </a:xfrm>
            <a:custGeom>
              <a:avLst/>
              <a:gdLst/>
              <a:ahLst/>
              <a:cxnLst/>
              <a:rect l="l" t="t" r="r" b="b"/>
              <a:pathLst>
                <a:path w="59885" h="22200" extrusionOk="0">
                  <a:moveTo>
                    <a:pt x="1" y="0"/>
                  </a:moveTo>
                  <a:lnTo>
                    <a:pt x="1" y="22200"/>
                  </a:lnTo>
                  <a:lnTo>
                    <a:pt x="59884" y="22200"/>
                  </a:lnTo>
                  <a:cubicBezTo>
                    <a:pt x="58587" y="22200"/>
                    <a:pt x="57541" y="17220"/>
                    <a:pt x="57541" y="11090"/>
                  </a:cubicBezTo>
                  <a:cubicBezTo>
                    <a:pt x="57541" y="4980"/>
                    <a:pt x="58587" y="0"/>
                    <a:pt x="59884" y="0"/>
                  </a:cubicBez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66"/>
            <p:cNvSpPr/>
            <p:nvPr/>
          </p:nvSpPr>
          <p:spPr>
            <a:xfrm>
              <a:off x="4465225" y="3049200"/>
              <a:ext cx="48650" cy="70625"/>
            </a:xfrm>
            <a:custGeom>
              <a:avLst/>
              <a:gdLst/>
              <a:ahLst/>
              <a:cxnLst/>
              <a:rect l="l" t="t" r="r" b="b"/>
              <a:pathLst>
                <a:path w="1946" h="2825" extrusionOk="0">
                  <a:moveTo>
                    <a:pt x="983" y="0"/>
                  </a:moveTo>
                  <a:cubicBezTo>
                    <a:pt x="439" y="0"/>
                    <a:pt x="0" y="628"/>
                    <a:pt x="0" y="1402"/>
                  </a:cubicBezTo>
                  <a:cubicBezTo>
                    <a:pt x="0" y="2197"/>
                    <a:pt x="439" y="2825"/>
                    <a:pt x="983" y="2825"/>
                  </a:cubicBezTo>
                  <a:cubicBezTo>
                    <a:pt x="1507" y="2825"/>
                    <a:pt x="1946" y="2197"/>
                    <a:pt x="1946" y="1402"/>
                  </a:cubicBezTo>
                  <a:cubicBezTo>
                    <a:pt x="1946" y="628"/>
                    <a:pt x="1507" y="0"/>
                    <a:pt x="983" y="0"/>
                  </a:cubicBezTo>
                  <a:close/>
                </a:path>
              </a:pathLst>
            </a:custGeom>
            <a:solidFill>
              <a:srgbClr val="EF5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66"/>
            <p:cNvSpPr/>
            <p:nvPr/>
          </p:nvSpPr>
          <p:spPr>
            <a:xfrm>
              <a:off x="4465225" y="3674800"/>
              <a:ext cx="49175" cy="70650"/>
            </a:xfrm>
            <a:custGeom>
              <a:avLst/>
              <a:gdLst/>
              <a:ahLst/>
              <a:cxnLst/>
              <a:rect l="l" t="t" r="r" b="b"/>
              <a:pathLst>
                <a:path w="1967" h="2826" extrusionOk="0">
                  <a:moveTo>
                    <a:pt x="983" y="1"/>
                  </a:moveTo>
                  <a:cubicBezTo>
                    <a:pt x="439" y="1"/>
                    <a:pt x="0" y="629"/>
                    <a:pt x="0" y="1403"/>
                  </a:cubicBezTo>
                  <a:cubicBezTo>
                    <a:pt x="0" y="2198"/>
                    <a:pt x="439" y="2826"/>
                    <a:pt x="983" y="2826"/>
                  </a:cubicBezTo>
                  <a:cubicBezTo>
                    <a:pt x="1527" y="2826"/>
                    <a:pt x="1967" y="2198"/>
                    <a:pt x="1967" y="1403"/>
                  </a:cubicBezTo>
                  <a:cubicBezTo>
                    <a:pt x="1967" y="629"/>
                    <a:pt x="1527" y="1"/>
                    <a:pt x="9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66"/>
            <p:cNvSpPr/>
            <p:nvPr/>
          </p:nvSpPr>
          <p:spPr>
            <a:xfrm>
              <a:off x="3347375" y="2352950"/>
              <a:ext cx="1626300" cy="696275"/>
            </a:xfrm>
            <a:custGeom>
              <a:avLst/>
              <a:gdLst/>
              <a:ahLst/>
              <a:cxnLst/>
              <a:rect l="l" t="t" r="r" b="b"/>
              <a:pathLst>
                <a:path w="65052" h="27851" extrusionOk="0">
                  <a:moveTo>
                    <a:pt x="0" y="1"/>
                  </a:moveTo>
                  <a:lnTo>
                    <a:pt x="0" y="27850"/>
                  </a:lnTo>
                  <a:lnTo>
                    <a:pt x="65052" y="27850"/>
                  </a:lnTo>
                  <a:lnTo>
                    <a:pt x="65052" y="25005"/>
                  </a:lnTo>
                  <a:lnTo>
                    <a:pt x="56787" y="25005"/>
                  </a:lnTo>
                  <a:lnTo>
                    <a:pt x="56787" y="2826"/>
                  </a:lnTo>
                  <a:lnTo>
                    <a:pt x="65052" y="2826"/>
                  </a:lnTo>
                  <a:lnTo>
                    <a:pt x="65052" y="1"/>
                  </a:lnTo>
                  <a:close/>
                </a:path>
              </a:pathLst>
            </a:custGeom>
            <a:solidFill>
              <a:srgbClr val="7164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66"/>
            <p:cNvSpPr/>
            <p:nvPr/>
          </p:nvSpPr>
          <p:spPr>
            <a:xfrm>
              <a:off x="1720550" y="2352950"/>
              <a:ext cx="1626325" cy="696275"/>
            </a:xfrm>
            <a:custGeom>
              <a:avLst/>
              <a:gdLst/>
              <a:ahLst/>
              <a:cxnLst/>
              <a:rect l="l" t="t" r="r" b="b"/>
              <a:pathLst>
                <a:path w="65053" h="27851" extrusionOk="0">
                  <a:moveTo>
                    <a:pt x="1" y="1"/>
                  </a:moveTo>
                  <a:lnTo>
                    <a:pt x="1" y="27850"/>
                  </a:lnTo>
                  <a:lnTo>
                    <a:pt x="65052" y="27850"/>
                  </a:lnTo>
                  <a:lnTo>
                    <a:pt x="650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66"/>
            <p:cNvSpPr/>
            <p:nvPr/>
          </p:nvSpPr>
          <p:spPr>
            <a:xfrm>
              <a:off x="1566250" y="2352950"/>
              <a:ext cx="308125" cy="696275"/>
            </a:xfrm>
            <a:custGeom>
              <a:avLst/>
              <a:gdLst/>
              <a:ahLst/>
              <a:cxnLst/>
              <a:rect l="l" t="t" r="r" b="b"/>
              <a:pathLst>
                <a:path w="12325" h="27851" extrusionOk="0">
                  <a:moveTo>
                    <a:pt x="6173" y="1"/>
                  </a:moveTo>
                  <a:cubicBezTo>
                    <a:pt x="2762" y="1"/>
                    <a:pt x="0" y="6236"/>
                    <a:pt x="0" y="13915"/>
                  </a:cubicBezTo>
                  <a:cubicBezTo>
                    <a:pt x="0" y="21615"/>
                    <a:pt x="2762" y="27850"/>
                    <a:pt x="6173" y="27850"/>
                  </a:cubicBezTo>
                  <a:cubicBezTo>
                    <a:pt x="9562" y="27850"/>
                    <a:pt x="12324" y="21615"/>
                    <a:pt x="12324" y="13915"/>
                  </a:cubicBezTo>
                  <a:cubicBezTo>
                    <a:pt x="12324" y="6236"/>
                    <a:pt x="9562" y="1"/>
                    <a:pt x="61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66"/>
            <p:cNvSpPr/>
            <p:nvPr/>
          </p:nvSpPr>
          <p:spPr>
            <a:xfrm>
              <a:off x="3187825" y="2352950"/>
              <a:ext cx="307600" cy="696275"/>
            </a:xfrm>
            <a:custGeom>
              <a:avLst/>
              <a:gdLst/>
              <a:ahLst/>
              <a:cxnLst/>
              <a:rect l="l" t="t" r="r" b="b"/>
              <a:pathLst>
                <a:path w="12304" h="27851" extrusionOk="0">
                  <a:moveTo>
                    <a:pt x="6152" y="1"/>
                  </a:moveTo>
                  <a:cubicBezTo>
                    <a:pt x="2762" y="1"/>
                    <a:pt x="1" y="6236"/>
                    <a:pt x="1" y="13915"/>
                  </a:cubicBezTo>
                  <a:cubicBezTo>
                    <a:pt x="1" y="21615"/>
                    <a:pt x="2762" y="27850"/>
                    <a:pt x="6152" y="27850"/>
                  </a:cubicBezTo>
                  <a:cubicBezTo>
                    <a:pt x="9563" y="27850"/>
                    <a:pt x="12304" y="21615"/>
                    <a:pt x="12304" y="13915"/>
                  </a:cubicBezTo>
                  <a:cubicBezTo>
                    <a:pt x="12304" y="6236"/>
                    <a:pt x="9563" y="1"/>
                    <a:pt x="6152" y="1"/>
                  </a:cubicBezTo>
                  <a:close/>
                </a:path>
              </a:pathLst>
            </a:custGeom>
            <a:solidFill>
              <a:srgbClr val="7164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66"/>
            <p:cNvSpPr/>
            <p:nvPr/>
          </p:nvSpPr>
          <p:spPr>
            <a:xfrm>
              <a:off x="3295050" y="2423575"/>
              <a:ext cx="245375" cy="555025"/>
            </a:xfrm>
            <a:custGeom>
              <a:avLst/>
              <a:gdLst/>
              <a:ahLst/>
              <a:cxnLst/>
              <a:rect l="l" t="t" r="r" b="b"/>
              <a:pathLst>
                <a:path w="9815" h="22201" extrusionOk="0">
                  <a:moveTo>
                    <a:pt x="4918" y="1"/>
                  </a:moveTo>
                  <a:cubicBezTo>
                    <a:pt x="2198" y="1"/>
                    <a:pt x="1" y="4960"/>
                    <a:pt x="1" y="11090"/>
                  </a:cubicBezTo>
                  <a:cubicBezTo>
                    <a:pt x="1" y="17221"/>
                    <a:pt x="2198" y="22201"/>
                    <a:pt x="4918" y="22201"/>
                  </a:cubicBezTo>
                  <a:cubicBezTo>
                    <a:pt x="7617" y="22201"/>
                    <a:pt x="9814" y="17221"/>
                    <a:pt x="9814" y="11090"/>
                  </a:cubicBezTo>
                  <a:cubicBezTo>
                    <a:pt x="9814" y="4960"/>
                    <a:pt x="7617" y="1"/>
                    <a:pt x="49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66"/>
            <p:cNvSpPr/>
            <p:nvPr/>
          </p:nvSpPr>
          <p:spPr>
            <a:xfrm>
              <a:off x="3417975" y="2423575"/>
              <a:ext cx="1497125" cy="554500"/>
            </a:xfrm>
            <a:custGeom>
              <a:avLst/>
              <a:gdLst/>
              <a:ahLst/>
              <a:cxnLst/>
              <a:rect l="l" t="t" r="r" b="b"/>
              <a:pathLst>
                <a:path w="59885" h="22180" extrusionOk="0">
                  <a:moveTo>
                    <a:pt x="1" y="1"/>
                  </a:moveTo>
                  <a:lnTo>
                    <a:pt x="1" y="22180"/>
                  </a:lnTo>
                  <a:lnTo>
                    <a:pt x="59884" y="22180"/>
                  </a:lnTo>
                  <a:cubicBezTo>
                    <a:pt x="58587" y="22180"/>
                    <a:pt x="57541" y="17221"/>
                    <a:pt x="57541" y="11090"/>
                  </a:cubicBezTo>
                  <a:cubicBezTo>
                    <a:pt x="57541" y="4960"/>
                    <a:pt x="58587" y="1"/>
                    <a:pt x="5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66"/>
            <p:cNvSpPr/>
            <p:nvPr/>
          </p:nvSpPr>
          <p:spPr>
            <a:xfrm>
              <a:off x="4949600" y="2352950"/>
              <a:ext cx="48675" cy="70650"/>
            </a:xfrm>
            <a:custGeom>
              <a:avLst/>
              <a:gdLst/>
              <a:ahLst/>
              <a:cxnLst/>
              <a:rect l="l" t="t" r="r" b="b"/>
              <a:pathLst>
                <a:path w="1947" h="2826" extrusionOk="0">
                  <a:moveTo>
                    <a:pt x="963" y="1"/>
                  </a:moveTo>
                  <a:cubicBezTo>
                    <a:pt x="440" y="1"/>
                    <a:pt x="0" y="629"/>
                    <a:pt x="0" y="1403"/>
                  </a:cubicBezTo>
                  <a:cubicBezTo>
                    <a:pt x="0" y="2177"/>
                    <a:pt x="440" y="2826"/>
                    <a:pt x="963" y="2826"/>
                  </a:cubicBezTo>
                  <a:cubicBezTo>
                    <a:pt x="1507" y="2826"/>
                    <a:pt x="1946" y="2177"/>
                    <a:pt x="1946" y="1403"/>
                  </a:cubicBezTo>
                  <a:cubicBezTo>
                    <a:pt x="1946" y="629"/>
                    <a:pt x="1507" y="1"/>
                    <a:pt x="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66"/>
            <p:cNvSpPr/>
            <p:nvPr/>
          </p:nvSpPr>
          <p:spPr>
            <a:xfrm>
              <a:off x="4949600" y="2978575"/>
              <a:ext cx="48675" cy="70650"/>
            </a:xfrm>
            <a:custGeom>
              <a:avLst/>
              <a:gdLst/>
              <a:ahLst/>
              <a:cxnLst/>
              <a:rect l="l" t="t" r="r" b="b"/>
              <a:pathLst>
                <a:path w="1947" h="2826" extrusionOk="0">
                  <a:moveTo>
                    <a:pt x="963" y="1"/>
                  </a:moveTo>
                  <a:cubicBezTo>
                    <a:pt x="440" y="1"/>
                    <a:pt x="0" y="628"/>
                    <a:pt x="0" y="1403"/>
                  </a:cubicBezTo>
                  <a:cubicBezTo>
                    <a:pt x="0" y="2177"/>
                    <a:pt x="440" y="2825"/>
                    <a:pt x="963" y="2825"/>
                  </a:cubicBezTo>
                  <a:cubicBezTo>
                    <a:pt x="1507" y="2825"/>
                    <a:pt x="1946" y="2177"/>
                    <a:pt x="1946" y="1403"/>
                  </a:cubicBezTo>
                  <a:cubicBezTo>
                    <a:pt x="1946" y="628"/>
                    <a:pt x="1507" y="1"/>
                    <a:pt x="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66"/>
            <p:cNvSpPr/>
            <p:nvPr/>
          </p:nvSpPr>
          <p:spPr>
            <a:xfrm>
              <a:off x="1720550" y="2352950"/>
              <a:ext cx="230725" cy="696275"/>
            </a:xfrm>
            <a:custGeom>
              <a:avLst/>
              <a:gdLst/>
              <a:ahLst/>
              <a:cxnLst/>
              <a:rect l="l" t="t" r="r" b="b"/>
              <a:pathLst>
                <a:path w="9229" h="27851" extrusionOk="0">
                  <a:moveTo>
                    <a:pt x="6152" y="1"/>
                  </a:moveTo>
                  <a:cubicBezTo>
                    <a:pt x="2763" y="1"/>
                    <a:pt x="1" y="6236"/>
                    <a:pt x="1" y="13915"/>
                  </a:cubicBezTo>
                  <a:cubicBezTo>
                    <a:pt x="1" y="21615"/>
                    <a:pt x="2763" y="27850"/>
                    <a:pt x="6152" y="27850"/>
                  </a:cubicBezTo>
                  <a:lnTo>
                    <a:pt x="9228" y="27850"/>
                  </a:lnTo>
                  <a:cubicBezTo>
                    <a:pt x="5838" y="27850"/>
                    <a:pt x="3077" y="21615"/>
                    <a:pt x="3077" y="13915"/>
                  </a:cubicBezTo>
                  <a:cubicBezTo>
                    <a:pt x="3077" y="6236"/>
                    <a:pt x="5838" y="1"/>
                    <a:pt x="9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66"/>
            <p:cNvSpPr/>
            <p:nvPr/>
          </p:nvSpPr>
          <p:spPr>
            <a:xfrm>
              <a:off x="1874350" y="2352950"/>
              <a:ext cx="231225" cy="696275"/>
            </a:xfrm>
            <a:custGeom>
              <a:avLst/>
              <a:gdLst/>
              <a:ahLst/>
              <a:cxnLst/>
              <a:rect l="l" t="t" r="r" b="b"/>
              <a:pathLst>
                <a:path w="9249" h="27851" extrusionOk="0">
                  <a:moveTo>
                    <a:pt x="6152" y="1"/>
                  </a:moveTo>
                  <a:cubicBezTo>
                    <a:pt x="2762" y="1"/>
                    <a:pt x="0" y="6236"/>
                    <a:pt x="0" y="13915"/>
                  </a:cubicBezTo>
                  <a:cubicBezTo>
                    <a:pt x="0" y="21615"/>
                    <a:pt x="2762" y="27850"/>
                    <a:pt x="6152" y="27850"/>
                  </a:cubicBezTo>
                  <a:lnTo>
                    <a:pt x="9249" y="27850"/>
                  </a:lnTo>
                  <a:cubicBezTo>
                    <a:pt x="5838" y="27850"/>
                    <a:pt x="3076" y="21615"/>
                    <a:pt x="3076" y="13915"/>
                  </a:cubicBezTo>
                  <a:cubicBezTo>
                    <a:pt x="3076" y="6236"/>
                    <a:pt x="5838" y="1"/>
                    <a:pt x="9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66"/>
            <p:cNvSpPr/>
            <p:nvPr/>
          </p:nvSpPr>
          <p:spPr>
            <a:xfrm>
              <a:off x="4408036" y="2610309"/>
              <a:ext cx="285848" cy="333099"/>
            </a:xfrm>
            <a:custGeom>
              <a:avLst/>
              <a:gdLst/>
              <a:ahLst/>
              <a:cxnLst/>
              <a:rect l="l" t="t" r="r" b="b"/>
              <a:pathLst>
                <a:path w="6089" h="8266" extrusionOk="0">
                  <a:moveTo>
                    <a:pt x="0" y="1"/>
                  </a:moveTo>
                  <a:lnTo>
                    <a:pt x="0" y="8266"/>
                  </a:lnTo>
                  <a:lnTo>
                    <a:pt x="3034" y="6634"/>
                  </a:lnTo>
                  <a:lnTo>
                    <a:pt x="6089" y="8266"/>
                  </a:lnTo>
                  <a:lnTo>
                    <a:pt x="60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66"/>
            <p:cNvSpPr/>
            <p:nvPr/>
          </p:nvSpPr>
          <p:spPr>
            <a:xfrm>
              <a:off x="1374800" y="3745425"/>
              <a:ext cx="1771725" cy="275175"/>
            </a:xfrm>
            <a:custGeom>
              <a:avLst/>
              <a:gdLst/>
              <a:ahLst/>
              <a:cxnLst/>
              <a:rect l="l" t="t" r="r" b="b"/>
              <a:pathLst>
                <a:path w="70869" h="11007" extrusionOk="0">
                  <a:moveTo>
                    <a:pt x="6026" y="1"/>
                  </a:moveTo>
                  <a:cubicBezTo>
                    <a:pt x="3055" y="1"/>
                    <a:pt x="586" y="4708"/>
                    <a:pt x="0" y="11006"/>
                  </a:cubicBezTo>
                  <a:lnTo>
                    <a:pt x="64843" y="11006"/>
                  </a:lnTo>
                  <a:cubicBezTo>
                    <a:pt x="65449" y="4708"/>
                    <a:pt x="67918" y="1"/>
                    <a:pt x="708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66"/>
            <p:cNvSpPr/>
            <p:nvPr/>
          </p:nvSpPr>
          <p:spPr>
            <a:xfrm>
              <a:off x="3146500" y="3745425"/>
              <a:ext cx="5250" cy="550"/>
            </a:xfrm>
            <a:custGeom>
              <a:avLst/>
              <a:gdLst/>
              <a:ahLst/>
              <a:cxnLst/>
              <a:rect l="l" t="t" r="r" b="b"/>
              <a:pathLst>
                <a:path w="210" h="22" extrusionOk="0">
                  <a:moveTo>
                    <a:pt x="1" y="1"/>
                  </a:moveTo>
                  <a:cubicBezTo>
                    <a:pt x="84" y="1"/>
                    <a:pt x="147" y="1"/>
                    <a:pt x="210" y="22"/>
                  </a:cubicBezTo>
                  <a:lnTo>
                    <a:pt x="210" y="1"/>
                  </a:ln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66"/>
            <p:cNvSpPr/>
            <p:nvPr/>
          </p:nvSpPr>
          <p:spPr>
            <a:xfrm>
              <a:off x="3146500" y="4441650"/>
              <a:ext cx="5250" cy="25"/>
            </a:xfrm>
            <a:custGeom>
              <a:avLst/>
              <a:gdLst/>
              <a:ahLst/>
              <a:cxnLst/>
              <a:rect l="l" t="t" r="r" b="b"/>
              <a:pathLst>
                <a:path w="210" h="1" extrusionOk="0">
                  <a:moveTo>
                    <a:pt x="210" y="1"/>
                  </a:moveTo>
                  <a:cubicBezTo>
                    <a:pt x="147" y="1"/>
                    <a:pt x="84" y="1"/>
                    <a:pt x="1" y="1"/>
                  </a:cubicBezTo>
                  <a:lnTo>
                    <a:pt x="210" y="1"/>
                  </a:ln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66"/>
            <p:cNvSpPr/>
            <p:nvPr/>
          </p:nvSpPr>
          <p:spPr>
            <a:xfrm>
              <a:off x="3187825" y="3049200"/>
              <a:ext cx="1326575" cy="70625"/>
            </a:xfrm>
            <a:custGeom>
              <a:avLst/>
              <a:gdLst/>
              <a:ahLst/>
              <a:cxnLst/>
              <a:rect l="l" t="t" r="r" b="b"/>
              <a:pathLst>
                <a:path w="53063" h="2825" extrusionOk="0">
                  <a:moveTo>
                    <a:pt x="1" y="0"/>
                  </a:moveTo>
                  <a:lnTo>
                    <a:pt x="1" y="2825"/>
                  </a:lnTo>
                  <a:lnTo>
                    <a:pt x="52079" y="2825"/>
                  </a:lnTo>
                  <a:cubicBezTo>
                    <a:pt x="52623" y="2825"/>
                    <a:pt x="53042" y="2197"/>
                    <a:pt x="53042" y="1402"/>
                  </a:cubicBezTo>
                  <a:cubicBezTo>
                    <a:pt x="53063" y="628"/>
                    <a:pt x="52623" y="0"/>
                    <a:pt x="52079" y="0"/>
                  </a:cubicBezTo>
                  <a:close/>
                </a:path>
              </a:pathLst>
            </a:custGeom>
            <a:solidFill>
              <a:srgbClr val="9B7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66"/>
            <p:cNvSpPr/>
            <p:nvPr/>
          </p:nvSpPr>
          <p:spPr>
            <a:xfrm>
              <a:off x="3215550" y="3119825"/>
              <a:ext cx="1215175" cy="160075"/>
            </a:xfrm>
            <a:custGeom>
              <a:avLst/>
              <a:gdLst/>
              <a:ahLst/>
              <a:cxnLst/>
              <a:rect l="l" t="t" r="r" b="b"/>
              <a:pathLst>
                <a:path w="48607" h="6403" extrusionOk="0">
                  <a:moveTo>
                    <a:pt x="2135" y="0"/>
                  </a:moveTo>
                  <a:cubicBezTo>
                    <a:pt x="1193" y="0"/>
                    <a:pt x="377" y="2636"/>
                    <a:pt x="0" y="6403"/>
                  </a:cubicBezTo>
                  <a:lnTo>
                    <a:pt x="46472" y="6403"/>
                  </a:lnTo>
                  <a:cubicBezTo>
                    <a:pt x="46848" y="2615"/>
                    <a:pt x="47664" y="0"/>
                    <a:pt x="4860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66"/>
            <p:cNvSpPr/>
            <p:nvPr/>
          </p:nvSpPr>
          <p:spPr>
            <a:xfrm>
              <a:off x="2015050" y="4261200"/>
              <a:ext cx="1859625" cy="347875"/>
            </a:xfrm>
            <a:custGeom>
              <a:avLst/>
              <a:gdLst/>
              <a:ahLst/>
              <a:cxnLst/>
              <a:rect l="l" t="t" r="r" b="b"/>
              <a:pathLst>
                <a:path w="74385" h="13915" extrusionOk="0">
                  <a:moveTo>
                    <a:pt x="74280" y="0"/>
                  </a:moveTo>
                  <a:lnTo>
                    <a:pt x="4060" y="7407"/>
                  </a:lnTo>
                  <a:cubicBezTo>
                    <a:pt x="2679" y="7491"/>
                    <a:pt x="1507" y="8370"/>
                    <a:pt x="1068" y="9688"/>
                  </a:cubicBezTo>
                  <a:lnTo>
                    <a:pt x="168" y="12262"/>
                  </a:lnTo>
                  <a:cubicBezTo>
                    <a:pt x="1" y="12743"/>
                    <a:pt x="147" y="13266"/>
                    <a:pt x="524" y="13601"/>
                  </a:cubicBezTo>
                  <a:cubicBezTo>
                    <a:pt x="754" y="13810"/>
                    <a:pt x="1047" y="13915"/>
                    <a:pt x="1340" y="13915"/>
                  </a:cubicBezTo>
                  <a:cubicBezTo>
                    <a:pt x="1528" y="13915"/>
                    <a:pt x="1717" y="13873"/>
                    <a:pt x="1905" y="13789"/>
                  </a:cubicBezTo>
                  <a:cubicBezTo>
                    <a:pt x="3328" y="13078"/>
                    <a:pt x="5713" y="11466"/>
                    <a:pt x="6131" y="8370"/>
                  </a:cubicBezTo>
                  <a:lnTo>
                    <a:pt x="74384" y="1172"/>
                  </a:lnTo>
                  <a:lnTo>
                    <a:pt x="742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66"/>
            <p:cNvSpPr/>
            <p:nvPr/>
          </p:nvSpPr>
          <p:spPr>
            <a:xfrm>
              <a:off x="2205975" y="4261200"/>
              <a:ext cx="1859625" cy="347875"/>
            </a:xfrm>
            <a:custGeom>
              <a:avLst/>
              <a:gdLst/>
              <a:ahLst/>
              <a:cxnLst/>
              <a:rect l="l" t="t" r="r" b="b"/>
              <a:pathLst>
                <a:path w="74385" h="13915" extrusionOk="0">
                  <a:moveTo>
                    <a:pt x="126" y="0"/>
                  </a:moveTo>
                  <a:lnTo>
                    <a:pt x="1" y="1172"/>
                  </a:lnTo>
                  <a:lnTo>
                    <a:pt x="68254" y="8370"/>
                  </a:lnTo>
                  <a:cubicBezTo>
                    <a:pt x="68672" y="11466"/>
                    <a:pt x="71058" y="13078"/>
                    <a:pt x="72480" y="13789"/>
                  </a:cubicBezTo>
                  <a:cubicBezTo>
                    <a:pt x="72669" y="13873"/>
                    <a:pt x="72857" y="13915"/>
                    <a:pt x="73045" y="13915"/>
                  </a:cubicBezTo>
                  <a:cubicBezTo>
                    <a:pt x="73338" y="13915"/>
                    <a:pt x="73631" y="13810"/>
                    <a:pt x="73861" y="13601"/>
                  </a:cubicBezTo>
                  <a:cubicBezTo>
                    <a:pt x="74238" y="13266"/>
                    <a:pt x="74384" y="12743"/>
                    <a:pt x="74217" y="12262"/>
                  </a:cubicBezTo>
                  <a:lnTo>
                    <a:pt x="73317" y="9688"/>
                  </a:lnTo>
                  <a:cubicBezTo>
                    <a:pt x="72878" y="8370"/>
                    <a:pt x="71706" y="7491"/>
                    <a:pt x="70325" y="7407"/>
                  </a:cubicBezTo>
                  <a:lnTo>
                    <a:pt x="126" y="0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66"/>
            <p:cNvSpPr/>
            <p:nvPr/>
          </p:nvSpPr>
          <p:spPr>
            <a:xfrm>
              <a:off x="3119300" y="4282875"/>
              <a:ext cx="42925" cy="78025"/>
            </a:xfrm>
            <a:custGeom>
              <a:avLst/>
              <a:gdLst/>
              <a:ahLst/>
              <a:cxnLst/>
              <a:rect l="l" t="t" r="r" b="b"/>
              <a:pathLst>
                <a:path w="1717" h="3121" extrusionOk="0">
                  <a:moveTo>
                    <a:pt x="537" y="1"/>
                  </a:moveTo>
                  <a:cubicBezTo>
                    <a:pt x="511" y="1"/>
                    <a:pt x="485" y="4"/>
                    <a:pt x="461" y="12"/>
                  </a:cubicBezTo>
                  <a:cubicBezTo>
                    <a:pt x="105" y="96"/>
                    <a:pt x="1" y="870"/>
                    <a:pt x="231" y="1728"/>
                  </a:cubicBezTo>
                  <a:cubicBezTo>
                    <a:pt x="425" y="2523"/>
                    <a:pt x="852" y="3120"/>
                    <a:pt x="1197" y="3120"/>
                  </a:cubicBezTo>
                  <a:cubicBezTo>
                    <a:pt x="1224" y="3120"/>
                    <a:pt x="1251" y="3116"/>
                    <a:pt x="1277" y="3109"/>
                  </a:cubicBezTo>
                  <a:cubicBezTo>
                    <a:pt x="1612" y="3025"/>
                    <a:pt x="1716" y="2251"/>
                    <a:pt x="1486" y="1393"/>
                  </a:cubicBezTo>
                  <a:cubicBezTo>
                    <a:pt x="1292" y="598"/>
                    <a:pt x="865" y="1"/>
                    <a:pt x="537" y="1"/>
                  </a:cubicBezTo>
                  <a:close/>
                </a:path>
              </a:pathLst>
            </a:custGeom>
            <a:solidFill>
              <a:srgbClr val="FFE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66"/>
            <p:cNvSpPr/>
            <p:nvPr/>
          </p:nvSpPr>
          <p:spPr>
            <a:xfrm>
              <a:off x="2918425" y="4282875"/>
              <a:ext cx="42925" cy="78025"/>
            </a:xfrm>
            <a:custGeom>
              <a:avLst/>
              <a:gdLst/>
              <a:ahLst/>
              <a:cxnLst/>
              <a:rect l="l" t="t" r="r" b="b"/>
              <a:pathLst>
                <a:path w="1717" h="3121" extrusionOk="0">
                  <a:moveTo>
                    <a:pt x="1197" y="1"/>
                  </a:moveTo>
                  <a:cubicBezTo>
                    <a:pt x="852" y="1"/>
                    <a:pt x="425" y="598"/>
                    <a:pt x="231" y="1393"/>
                  </a:cubicBezTo>
                  <a:cubicBezTo>
                    <a:pt x="1" y="2251"/>
                    <a:pt x="105" y="3025"/>
                    <a:pt x="461" y="3109"/>
                  </a:cubicBezTo>
                  <a:cubicBezTo>
                    <a:pt x="486" y="3116"/>
                    <a:pt x="511" y="3120"/>
                    <a:pt x="537" y="3120"/>
                  </a:cubicBezTo>
                  <a:cubicBezTo>
                    <a:pt x="865" y="3120"/>
                    <a:pt x="1293" y="2523"/>
                    <a:pt x="1486" y="1728"/>
                  </a:cubicBezTo>
                  <a:cubicBezTo>
                    <a:pt x="1717" y="870"/>
                    <a:pt x="1612" y="96"/>
                    <a:pt x="1277" y="12"/>
                  </a:cubicBezTo>
                  <a:cubicBezTo>
                    <a:pt x="1251" y="4"/>
                    <a:pt x="1224" y="1"/>
                    <a:pt x="1197" y="1"/>
                  </a:cubicBezTo>
                  <a:close/>
                </a:path>
              </a:pathLst>
            </a:custGeom>
            <a:solidFill>
              <a:srgbClr val="FFE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66"/>
            <p:cNvSpPr/>
            <p:nvPr/>
          </p:nvSpPr>
          <p:spPr>
            <a:xfrm>
              <a:off x="2902750" y="4179075"/>
              <a:ext cx="275150" cy="182575"/>
            </a:xfrm>
            <a:custGeom>
              <a:avLst/>
              <a:gdLst/>
              <a:ahLst/>
              <a:cxnLst/>
              <a:rect l="l" t="t" r="r" b="b"/>
              <a:pathLst>
                <a:path w="11006" h="7303" extrusionOk="0">
                  <a:moveTo>
                    <a:pt x="5503" y="0"/>
                  </a:moveTo>
                  <a:cubicBezTo>
                    <a:pt x="4080" y="0"/>
                    <a:pt x="2909" y="482"/>
                    <a:pt x="2009" y="1423"/>
                  </a:cubicBezTo>
                  <a:cubicBezTo>
                    <a:pt x="0" y="3515"/>
                    <a:pt x="147" y="7156"/>
                    <a:pt x="147" y="7303"/>
                  </a:cubicBezTo>
                  <a:lnTo>
                    <a:pt x="1339" y="7261"/>
                  </a:lnTo>
                  <a:cubicBezTo>
                    <a:pt x="1318" y="7219"/>
                    <a:pt x="1214" y="3955"/>
                    <a:pt x="2867" y="2239"/>
                  </a:cubicBezTo>
                  <a:cubicBezTo>
                    <a:pt x="3536" y="1528"/>
                    <a:pt x="4394" y="1172"/>
                    <a:pt x="5503" y="1172"/>
                  </a:cubicBezTo>
                  <a:cubicBezTo>
                    <a:pt x="6612" y="1172"/>
                    <a:pt x="7470" y="1528"/>
                    <a:pt x="8160" y="2239"/>
                  </a:cubicBezTo>
                  <a:cubicBezTo>
                    <a:pt x="9813" y="3955"/>
                    <a:pt x="9688" y="7219"/>
                    <a:pt x="9688" y="7261"/>
                  </a:cubicBezTo>
                  <a:lnTo>
                    <a:pt x="10860" y="7303"/>
                  </a:lnTo>
                  <a:cubicBezTo>
                    <a:pt x="10860" y="7156"/>
                    <a:pt x="11006" y="3515"/>
                    <a:pt x="9018" y="1423"/>
                  </a:cubicBezTo>
                  <a:cubicBezTo>
                    <a:pt x="8119" y="482"/>
                    <a:pt x="6926" y="0"/>
                    <a:pt x="5503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66"/>
            <p:cNvSpPr/>
            <p:nvPr/>
          </p:nvSpPr>
          <p:spPr>
            <a:xfrm>
              <a:off x="2207550" y="3913875"/>
              <a:ext cx="723475" cy="723975"/>
            </a:xfrm>
            <a:custGeom>
              <a:avLst/>
              <a:gdLst/>
              <a:ahLst/>
              <a:cxnLst/>
              <a:rect l="l" t="t" r="r" b="b"/>
              <a:pathLst>
                <a:path w="28939" h="28959" extrusionOk="0">
                  <a:moveTo>
                    <a:pt x="14459" y="0"/>
                  </a:moveTo>
                  <a:cubicBezTo>
                    <a:pt x="6466" y="0"/>
                    <a:pt x="1" y="6486"/>
                    <a:pt x="1" y="14479"/>
                  </a:cubicBezTo>
                  <a:cubicBezTo>
                    <a:pt x="1" y="22472"/>
                    <a:pt x="6466" y="28958"/>
                    <a:pt x="14459" y="28958"/>
                  </a:cubicBezTo>
                  <a:cubicBezTo>
                    <a:pt x="22473" y="28958"/>
                    <a:pt x="28938" y="22472"/>
                    <a:pt x="28938" y="14479"/>
                  </a:cubicBezTo>
                  <a:cubicBezTo>
                    <a:pt x="28938" y="6486"/>
                    <a:pt x="22473" y="0"/>
                    <a:pt x="14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66"/>
            <p:cNvSpPr/>
            <p:nvPr/>
          </p:nvSpPr>
          <p:spPr>
            <a:xfrm>
              <a:off x="2207550" y="3914350"/>
              <a:ext cx="458250" cy="457775"/>
            </a:xfrm>
            <a:custGeom>
              <a:avLst/>
              <a:gdLst/>
              <a:ahLst/>
              <a:cxnLst/>
              <a:rect l="l" t="t" r="r" b="b"/>
              <a:pathLst>
                <a:path w="18330" h="18311" extrusionOk="0">
                  <a:moveTo>
                    <a:pt x="14661" y="0"/>
                  </a:moveTo>
                  <a:cubicBezTo>
                    <a:pt x="14594" y="0"/>
                    <a:pt x="14526" y="1"/>
                    <a:pt x="14459" y="2"/>
                  </a:cubicBezTo>
                  <a:cubicBezTo>
                    <a:pt x="13999" y="2"/>
                    <a:pt x="13559" y="23"/>
                    <a:pt x="13099" y="65"/>
                  </a:cubicBezTo>
                  <a:lnTo>
                    <a:pt x="63" y="13100"/>
                  </a:lnTo>
                  <a:cubicBezTo>
                    <a:pt x="22" y="13540"/>
                    <a:pt x="1" y="14000"/>
                    <a:pt x="1" y="14460"/>
                  </a:cubicBezTo>
                  <a:cubicBezTo>
                    <a:pt x="1" y="15799"/>
                    <a:pt x="168" y="17097"/>
                    <a:pt x="503" y="18310"/>
                  </a:cubicBezTo>
                  <a:lnTo>
                    <a:pt x="18330" y="504"/>
                  </a:lnTo>
                  <a:cubicBezTo>
                    <a:pt x="17157" y="186"/>
                    <a:pt x="15929" y="0"/>
                    <a:pt x="146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66"/>
            <p:cNvSpPr/>
            <p:nvPr/>
          </p:nvSpPr>
          <p:spPr>
            <a:xfrm>
              <a:off x="2239475" y="3946300"/>
              <a:ext cx="526250" cy="526250"/>
            </a:xfrm>
            <a:custGeom>
              <a:avLst/>
              <a:gdLst/>
              <a:ahLst/>
              <a:cxnLst/>
              <a:rect l="l" t="t" r="r" b="b"/>
              <a:pathLst>
                <a:path w="21050" h="21050" extrusionOk="0">
                  <a:moveTo>
                    <a:pt x="19166" y="0"/>
                  </a:moveTo>
                  <a:lnTo>
                    <a:pt x="0" y="19166"/>
                  </a:lnTo>
                  <a:cubicBezTo>
                    <a:pt x="293" y="19815"/>
                    <a:pt x="649" y="20443"/>
                    <a:pt x="1025" y="21049"/>
                  </a:cubicBezTo>
                  <a:lnTo>
                    <a:pt x="21049" y="1026"/>
                  </a:lnTo>
                  <a:cubicBezTo>
                    <a:pt x="20463" y="649"/>
                    <a:pt x="19836" y="293"/>
                    <a:pt x="19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66"/>
            <p:cNvSpPr/>
            <p:nvPr/>
          </p:nvSpPr>
          <p:spPr>
            <a:xfrm>
              <a:off x="2192375" y="3899225"/>
              <a:ext cx="753800" cy="753275"/>
            </a:xfrm>
            <a:custGeom>
              <a:avLst/>
              <a:gdLst/>
              <a:ahLst/>
              <a:cxnLst/>
              <a:rect l="l" t="t" r="r" b="b"/>
              <a:pathLst>
                <a:path w="30152" h="30131" extrusionOk="0">
                  <a:moveTo>
                    <a:pt x="15087" y="1193"/>
                  </a:moveTo>
                  <a:cubicBezTo>
                    <a:pt x="22745" y="1193"/>
                    <a:pt x="28959" y="7407"/>
                    <a:pt x="28959" y="15065"/>
                  </a:cubicBezTo>
                  <a:cubicBezTo>
                    <a:pt x="28959" y="22723"/>
                    <a:pt x="22745" y="28958"/>
                    <a:pt x="15087" y="28958"/>
                  </a:cubicBezTo>
                  <a:cubicBezTo>
                    <a:pt x="7429" y="28958"/>
                    <a:pt x="1194" y="22723"/>
                    <a:pt x="1194" y="15065"/>
                  </a:cubicBezTo>
                  <a:cubicBezTo>
                    <a:pt x="1194" y="7407"/>
                    <a:pt x="7408" y="1193"/>
                    <a:pt x="15087" y="1193"/>
                  </a:cubicBezTo>
                  <a:close/>
                  <a:moveTo>
                    <a:pt x="15087" y="0"/>
                  </a:moveTo>
                  <a:cubicBezTo>
                    <a:pt x="6759" y="0"/>
                    <a:pt x="1" y="6759"/>
                    <a:pt x="1" y="15065"/>
                  </a:cubicBezTo>
                  <a:cubicBezTo>
                    <a:pt x="1" y="23372"/>
                    <a:pt x="6759" y="30130"/>
                    <a:pt x="15087" y="30130"/>
                  </a:cubicBezTo>
                  <a:cubicBezTo>
                    <a:pt x="23394" y="30130"/>
                    <a:pt x="30152" y="23372"/>
                    <a:pt x="30152" y="15065"/>
                  </a:cubicBezTo>
                  <a:cubicBezTo>
                    <a:pt x="30152" y="6759"/>
                    <a:pt x="23394" y="0"/>
                    <a:pt x="15087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66"/>
            <p:cNvSpPr/>
            <p:nvPr/>
          </p:nvSpPr>
          <p:spPr>
            <a:xfrm>
              <a:off x="3149650" y="3913875"/>
              <a:ext cx="723450" cy="723975"/>
            </a:xfrm>
            <a:custGeom>
              <a:avLst/>
              <a:gdLst/>
              <a:ahLst/>
              <a:cxnLst/>
              <a:rect l="l" t="t" r="r" b="b"/>
              <a:pathLst>
                <a:path w="28938" h="28959" extrusionOk="0">
                  <a:moveTo>
                    <a:pt x="14479" y="0"/>
                  </a:moveTo>
                  <a:cubicBezTo>
                    <a:pt x="6466" y="0"/>
                    <a:pt x="0" y="6486"/>
                    <a:pt x="0" y="14479"/>
                  </a:cubicBezTo>
                  <a:cubicBezTo>
                    <a:pt x="0" y="22472"/>
                    <a:pt x="6466" y="28958"/>
                    <a:pt x="14479" y="28958"/>
                  </a:cubicBezTo>
                  <a:cubicBezTo>
                    <a:pt x="22472" y="28958"/>
                    <a:pt x="28937" y="22472"/>
                    <a:pt x="28937" y="14479"/>
                  </a:cubicBezTo>
                  <a:cubicBezTo>
                    <a:pt x="28937" y="6486"/>
                    <a:pt x="22472" y="0"/>
                    <a:pt x="144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66"/>
            <p:cNvSpPr/>
            <p:nvPr/>
          </p:nvSpPr>
          <p:spPr>
            <a:xfrm>
              <a:off x="3149125" y="3914350"/>
              <a:ext cx="458775" cy="457775"/>
            </a:xfrm>
            <a:custGeom>
              <a:avLst/>
              <a:gdLst/>
              <a:ahLst/>
              <a:cxnLst/>
              <a:rect l="l" t="t" r="r" b="b"/>
              <a:pathLst>
                <a:path w="18351" h="18311" extrusionOk="0">
                  <a:moveTo>
                    <a:pt x="14681" y="0"/>
                  </a:moveTo>
                  <a:cubicBezTo>
                    <a:pt x="14614" y="0"/>
                    <a:pt x="14547" y="1"/>
                    <a:pt x="14479" y="2"/>
                  </a:cubicBezTo>
                  <a:cubicBezTo>
                    <a:pt x="14019" y="2"/>
                    <a:pt x="13580" y="23"/>
                    <a:pt x="13119" y="65"/>
                  </a:cubicBezTo>
                  <a:lnTo>
                    <a:pt x="84" y="13100"/>
                  </a:lnTo>
                  <a:cubicBezTo>
                    <a:pt x="21" y="13540"/>
                    <a:pt x="0" y="14000"/>
                    <a:pt x="0" y="14460"/>
                  </a:cubicBezTo>
                  <a:cubicBezTo>
                    <a:pt x="0" y="15799"/>
                    <a:pt x="189" y="17097"/>
                    <a:pt x="523" y="18310"/>
                  </a:cubicBezTo>
                  <a:lnTo>
                    <a:pt x="18350" y="504"/>
                  </a:lnTo>
                  <a:cubicBezTo>
                    <a:pt x="17178" y="186"/>
                    <a:pt x="15949" y="0"/>
                    <a:pt x="146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66"/>
            <p:cNvSpPr/>
            <p:nvPr/>
          </p:nvSpPr>
          <p:spPr>
            <a:xfrm>
              <a:off x="3181550" y="3946300"/>
              <a:ext cx="526250" cy="526250"/>
            </a:xfrm>
            <a:custGeom>
              <a:avLst/>
              <a:gdLst/>
              <a:ahLst/>
              <a:cxnLst/>
              <a:rect l="l" t="t" r="r" b="b"/>
              <a:pathLst>
                <a:path w="21050" h="21050" extrusionOk="0">
                  <a:moveTo>
                    <a:pt x="19166" y="0"/>
                  </a:moveTo>
                  <a:lnTo>
                    <a:pt x="0" y="19166"/>
                  </a:lnTo>
                  <a:cubicBezTo>
                    <a:pt x="293" y="19815"/>
                    <a:pt x="649" y="20443"/>
                    <a:pt x="1047" y="21049"/>
                  </a:cubicBezTo>
                  <a:lnTo>
                    <a:pt x="21050" y="1026"/>
                  </a:lnTo>
                  <a:cubicBezTo>
                    <a:pt x="20464" y="649"/>
                    <a:pt x="19836" y="293"/>
                    <a:pt x="19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66"/>
            <p:cNvSpPr/>
            <p:nvPr/>
          </p:nvSpPr>
          <p:spPr>
            <a:xfrm>
              <a:off x="3134475" y="3899225"/>
              <a:ext cx="753800" cy="753275"/>
            </a:xfrm>
            <a:custGeom>
              <a:avLst/>
              <a:gdLst/>
              <a:ahLst/>
              <a:cxnLst/>
              <a:rect l="l" t="t" r="r" b="b"/>
              <a:pathLst>
                <a:path w="30152" h="30131" extrusionOk="0">
                  <a:moveTo>
                    <a:pt x="15086" y="1193"/>
                  </a:moveTo>
                  <a:cubicBezTo>
                    <a:pt x="22744" y="1193"/>
                    <a:pt x="28959" y="7407"/>
                    <a:pt x="28959" y="15065"/>
                  </a:cubicBezTo>
                  <a:cubicBezTo>
                    <a:pt x="28959" y="22723"/>
                    <a:pt x="22744" y="28958"/>
                    <a:pt x="15086" y="28958"/>
                  </a:cubicBezTo>
                  <a:cubicBezTo>
                    <a:pt x="7428" y="28958"/>
                    <a:pt x="1193" y="22723"/>
                    <a:pt x="1193" y="15065"/>
                  </a:cubicBezTo>
                  <a:cubicBezTo>
                    <a:pt x="1193" y="7407"/>
                    <a:pt x="7428" y="1193"/>
                    <a:pt x="15086" y="1193"/>
                  </a:cubicBezTo>
                  <a:close/>
                  <a:moveTo>
                    <a:pt x="15086" y="0"/>
                  </a:moveTo>
                  <a:cubicBezTo>
                    <a:pt x="6759" y="0"/>
                    <a:pt x="0" y="6759"/>
                    <a:pt x="0" y="15065"/>
                  </a:cubicBezTo>
                  <a:cubicBezTo>
                    <a:pt x="0" y="23372"/>
                    <a:pt x="6759" y="30130"/>
                    <a:pt x="15086" y="30130"/>
                  </a:cubicBezTo>
                  <a:cubicBezTo>
                    <a:pt x="23393" y="30130"/>
                    <a:pt x="30151" y="23372"/>
                    <a:pt x="30151" y="15065"/>
                  </a:cubicBezTo>
                  <a:cubicBezTo>
                    <a:pt x="30151" y="6759"/>
                    <a:pt x="23393" y="0"/>
                    <a:pt x="15086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66"/>
            <p:cNvSpPr/>
            <p:nvPr/>
          </p:nvSpPr>
          <p:spPr>
            <a:xfrm>
              <a:off x="2167800" y="4241325"/>
              <a:ext cx="53900" cy="69600"/>
            </a:xfrm>
            <a:custGeom>
              <a:avLst/>
              <a:gdLst/>
              <a:ahLst/>
              <a:cxnLst/>
              <a:rect l="l" t="t" r="r" b="b"/>
              <a:pathLst>
                <a:path w="2156" h="2784" extrusionOk="0">
                  <a:moveTo>
                    <a:pt x="1381" y="0"/>
                  </a:moveTo>
                  <a:cubicBezTo>
                    <a:pt x="607" y="0"/>
                    <a:pt x="0" y="628"/>
                    <a:pt x="0" y="1381"/>
                  </a:cubicBezTo>
                  <a:cubicBezTo>
                    <a:pt x="0" y="2155"/>
                    <a:pt x="607" y="2783"/>
                    <a:pt x="1381" y="2783"/>
                  </a:cubicBezTo>
                  <a:cubicBezTo>
                    <a:pt x="2156" y="2783"/>
                    <a:pt x="1381" y="2155"/>
                    <a:pt x="1381" y="1381"/>
                  </a:cubicBezTo>
                  <a:cubicBezTo>
                    <a:pt x="1381" y="628"/>
                    <a:pt x="2156" y="0"/>
                    <a:pt x="1381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66"/>
            <p:cNvSpPr/>
            <p:nvPr/>
          </p:nvSpPr>
          <p:spPr>
            <a:xfrm>
              <a:off x="3858950" y="4241325"/>
              <a:ext cx="53900" cy="69600"/>
            </a:xfrm>
            <a:custGeom>
              <a:avLst/>
              <a:gdLst/>
              <a:ahLst/>
              <a:cxnLst/>
              <a:rect l="l" t="t" r="r" b="b"/>
              <a:pathLst>
                <a:path w="2156" h="2784" extrusionOk="0">
                  <a:moveTo>
                    <a:pt x="775" y="0"/>
                  </a:moveTo>
                  <a:cubicBezTo>
                    <a:pt x="1" y="0"/>
                    <a:pt x="775" y="628"/>
                    <a:pt x="775" y="1381"/>
                  </a:cubicBezTo>
                  <a:cubicBezTo>
                    <a:pt x="775" y="2155"/>
                    <a:pt x="1" y="2783"/>
                    <a:pt x="775" y="2783"/>
                  </a:cubicBezTo>
                  <a:cubicBezTo>
                    <a:pt x="1549" y="2783"/>
                    <a:pt x="2156" y="2155"/>
                    <a:pt x="2156" y="1381"/>
                  </a:cubicBezTo>
                  <a:cubicBezTo>
                    <a:pt x="2156" y="628"/>
                    <a:pt x="1549" y="0"/>
                    <a:pt x="775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4" name="Google Shape;664;p66"/>
          <p:cNvSpPr/>
          <p:nvPr/>
        </p:nvSpPr>
        <p:spPr>
          <a:xfrm>
            <a:off x="796907" y="2141070"/>
            <a:ext cx="292121" cy="292121"/>
          </a:xfrm>
          <a:custGeom>
            <a:avLst/>
            <a:gdLst/>
            <a:ahLst/>
            <a:cxnLst/>
            <a:rect l="l" t="t" r="r" b="b"/>
            <a:pathLst>
              <a:path w="7994" h="7994" extrusionOk="0">
                <a:moveTo>
                  <a:pt x="3997" y="0"/>
                </a:moveTo>
                <a:cubicBezTo>
                  <a:pt x="3537" y="0"/>
                  <a:pt x="3160" y="377"/>
                  <a:pt x="3160" y="837"/>
                </a:cubicBezTo>
                <a:lnTo>
                  <a:pt x="3160" y="3160"/>
                </a:lnTo>
                <a:lnTo>
                  <a:pt x="858" y="3160"/>
                </a:lnTo>
                <a:cubicBezTo>
                  <a:pt x="377" y="3160"/>
                  <a:pt x="1" y="3536"/>
                  <a:pt x="1" y="3997"/>
                </a:cubicBezTo>
                <a:cubicBezTo>
                  <a:pt x="1" y="4457"/>
                  <a:pt x="377" y="4834"/>
                  <a:pt x="858" y="4834"/>
                </a:cubicBezTo>
                <a:lnTo>
                  <a:pt x="3160" y="4834"/>
                </a:lnTo>
                <a:lnTo>
                  <a:pt x="3160" y="7156"/>
                </a:lnTo>
                <a:cubicBezTo>
                  <a:pt x="3160" y="7617"/>
                  <a:pt x="3537" y="7993"/>
                  <a:pt x="3997" y="7993"/>
                </a:cubicBezTo>
                <a:cubicBezTo>
                  <a:pt x="4457" y="7993"/>
                  <a:pt x="4855" y="7617"/>
                  <a:pt x="4855" y="7156"/>
                </a:cubicBezTo>
                <a:lnTo>
                  <a:pt x="4855" y="4834"/>
                </a:lnTo>
                <a:lnTo>
                  <a:pt x="7156" y="4834"/>
                </a:lnTo>
                <a:cubicBezTo>
                  <a:pt x="7617" y="4834"/>
                  <a:pt x="7993" y="4457"/>
                  <a:pt x="7993" y="3997"/>
                </a:cubicBezTo>
                <a:cubicBezTo>
                  <a:pt x="7993" y="3536"/>
                  <a:pt x="7617" y="3160"/>
                  <a:pt x="7156" y="3160"/>
                </a:cubicBezTo>
                <a:lnTo>
                  <a:pt x="4855" y="3160"/>
                </a:lnTo>
                <a:lnTo>
                  <a:pt x="4855" y="837"/>
                </a:lnTo>
                <a:cubicBezTo>
                  <a:pt x="4855" y="377"/>
                  <a:pt x="4457" y="0"/>
                  <a:pt x="3997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66"/>
          <p:cNvSpPr/>
          <p:nvPr/>
        </p:nvSpPr>
        <p:spPr>
          <a:xfrm>
            <a:off x="4571993" y="3700574"/>
            <a:ext cx="353398" cy="353314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70"/>
          <p:cNvSpPr txBox="1">
            <a:spLocks noGrp="1"/>
          </p:cNvSpPr>
          <p:nvPr>
            <p:ph type="title" idx="2"/>
          </p:nvPr>
        </p:nvSpPr>
        <p:spPr>
          <a:xfrm>
            <a:off x="428596" y="642924"/>
            <a:ext cx="8001056" cy="2143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4400" dirty="0" smtClean="0">
                <a:latin typeface="Times New Roman" pitchFamily="18" charset="0"/>
                <a:cs typeface="Times New Roman" pitchFamily="18" charset="0"/>
              </a:rPr>
              <a:t> ADMIN PANEL</a:t>
            </a:r>
            <a:r>
              <a:rPr lang="en" sz="4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" sz="4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" sz="4400" dirty="0" smtClean="0">
                <a:latin typeface="Times New Roman" pitchFamily="18" charset="0"/>
                <a:cs typeface="Times New Roman" pitchFamily="18" charset="0"/>
              </a:rPr>
            </a:br>
            <a:endParaRPr sz="4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0" name="Google Shape;810;p70"/>
          <p:cNvSpPr/>
          <p:nvPr/>
        </p:nvSpPr>
        <p:spPr>
          <a:xfrm>
            <a:off x="5826493" y="705574"/>
            <a:ext cx="353398" cy="353314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70"/>
          <p:cNvSpPr/>
          <p:nvPr/>
        </p:nvSpPr>
        <p:spPr>
          <a:xfrm>
            <a:off x="7456117" y="1572346"/>
            <a:ext cx="577253" cy="577221"/>
          </a:xfrm>
          <a:custGeom>
            <a:avLst/>
            <a:gdLst/>
            <a:ahLst/>
            <a:cxnLst/>
            <a:rect l="l" t="t" r="r" b="b"/>
            <a:pathLst>
              <a:path w="4207" h="4207" extrusionOk="0">
                <a:moveTo>
                  <a:pt x="2093" y="1"/>
                </a:moveTo>
                <a:cubicBezTo>
                  <a:pt x="1863" y="1"/>
                  <a:pt x="1654" y="210"/>
                  <a:pt x="1654" y="440"/>
                </a:cubicBezTo>
                <a:lnTo>
                  <a:pt x="1654" y="1675"/>
                </a:lnTo>
                <a:lnTo>
                  <a:pt x="440" y="1675"/>
                </a:lnTo>
                <a:cubicBezTo>
                  <a:pt x="189" y="1675"/>
                  <a:pt x="1" y="1863"/>
                  <a:pt x="1" y="2114"/>
                </a:cubicBezTo>
                <a:cubicBezTo>
                  <a:pt x="1" y="2344"/>
                  <a:pt x="189" y="2553"/>
                  <a:pt x="440" y="2553"/>
                </a:cubicBezTo>
                <a:lnTo>
                  <a:pt x="1654" y="2553"/>
                </a:lnTo>
                <a:lnTo>
                  <a:pt x="1654" y="3767"/>
                </a:lnTo>
                <a:cubicBezTo>
                  <a:pt x="1654" y="4018"/>
                  <a:pt x="1863" y="4206"/>
                  <a:pt x="2093" y="4206"/>
                </a:cubicBezTo>
                <a:cubicBezTo>
                  <a:pt x="2344" y="4206"/>
                  <a:pt x="2533" y="4018"/>
                  <a:pt x="2533" y="3767"/>
                </a:cubicBezTo>
                <a:lnTo>
                  <a:pt x="2533" y="2553"/>
                </a:lnTo>
                <a:lnTo>
                  <a:pt x="3767" y="2553"/>
                </a:lnTo>
                <a:cubicBezTo>
                  <a:pt x="3997" y="2553"/>
                  <a:pt x="4206" y="2344"/>
                  <a:pt x="4206" y="2114"/>
                </a:cubicBezTo>
                <a:cubicBezTo>
                  <a:pt x="4206" y="1863"/>
                  <a:pt x="4018" y="1675"/>
                  <a:pt x="3767" y="1675"/>
                </a:cubicBezTo>
                <a:lnTo>
                  <a:pt x="2533" y="1675"/>
                </a:lnTo>
                <a:lnTo>
                  <a:pt x="2533" y="440"/>
                </a:lnTo>
                <a:cubicBezTo>
                  <a:pt x="2533" y="210"/>
                  <a:pt x="2344" y="1"/>
                  <a:pt x="2093" y="1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 descr="Admin log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26" y="857238"/>
            <a:ext cx="7853224" cy="364333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855;p71"/>
          <p:cNvGrpSpPr/>
          <p:nvPr/>
        </p:nvGrpSpPr>
        <p:grpSpPr>
          <a:xfrm>
            <a:off x="492759" y="390576"/>
            <a:ext cx="3221985" cy="4362347"/>
            <a:chOff x="492759" y="390576"/>
            <a:chExt cx="4383086" cy="4362347"/>
          </a:xfrm>
        </p:grpSpPr>
        <p:sp>
          <p:nvSpPr>
            <p:cNvPr id="856" name="Google Shape;856;p71"/>
            <p:cNvSpPr/>
            <p:nvPr/>
          </p:nvSpPr>
          <p:spPr>
            <a:xfrm rot="260809">
              <a:off x="768923" y="3910433"/>
              <a:ext cx="108784" cy="153962"/>
            </a:xfrm>
            <a:custGeom>
              <a:avLst/>
              <a:gdLst/>
              <a:ahLst/>
              <a:cxnLst/>
              <a:rect l="l" t="t" r="r" b="b"/>
              <a:pathLst>
                <a:path w="4587" h="6492" extrusionOk="0">
                  <a:moveTo>
                    <a:pt x="1755" y="0"/>
                  </a:moveTo>
                  <a:cubicBezTo>
                    <a:pt x="877" y="0"/>
                    <a:pt x="0" y="702"/>
                    <a:pt x="326" y="1780"/>
                  </a:cubicBezTo>
                  <a:cubicBezTo>
                    <a:pt x="702" y="3008"/>
                    <a:pt x="1078" y="4261"/>
                    <a:pt x="1479" y="5489"/>
                  </a:cubicBezTo>
                  <a:cubicBezTo>
                    <a:pt x="1679" y="6191"/>
                    <a:pt x="2256" y="6492"/>
                    <a:pt x="2832" y="6492"/>
                  </a:cubicBezTo>
                  <a:cubicBezTo>
                    <a:pt x="3710" y="6492"/>
                    <a:pt x="4587" y="5790"/>
                    <a:pt x="4261" y="4712"/>
                  </a:cubicBezTo>
                  <a:cubicBezTo>
                    <a:pt x="3885" y="3484"/>
                    <a:pt x="3484" y="2256"/>
                    <a:pt x="3108" y="1003"/>
                  </a:cubicBezTo>
                  <a:cubicBezTo>
                    <a:pt x="2882" y="301"/>
                    <a:pt x="2331" y="0"/>
                    <a:pt x="1755" y="0"/>
                  </a:cubicBezTo>
                  <a:close/>
                </a:path>
              </a:pathLst>
            </a:custGeom>
            <a:solidFill>
              <a:srgbClr val="FCC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71"/>
            <p:cNvSpPr/>
            <p:nvPr/>
          </p:nvSpPr>
          <p:spPr>
            <a:xfrm rot="260809">
              <a:off x="726419" y="3733828"/>
              <a:ext cx="95717" cy="134942"/>
            </a:xfrm>
            <a:custGeom>
              <a:avLst/>
              <a:gdLst/>
              <a:ahLst/>
              <a:cxnLst/>
              <a:rect l="l" t="t" r="r" b="b"/>
              <a:pathLst>
                <a:path w="4036" h="5690" extrusionOk="0">
                  <a:moveTo>
                    <a:pt x="1579" y="0"/>
                  </a:moveTo>
                  <a:cubicBezTo>
                    <a:pt x="1304" y="0"/>
                    <a:pt x="1053" y="50"/>
                    <a:pt x="827" y="176"/>
                  </a:cubicBezTo>
                  <a:cubicBezTo>
                    <a:pt x="101" y="602"/>
                    <a:pt x="0" y="1429"/>
                    <a:pt x="326" y="2156"/>
                  </a:cubicBezTo>
                  <a:cubicBezTo>
                    <a:pt x="752" y="3108"/>
                    <a:pt x="1078" y="4111"/>
                    <a:pt x="1354" y="5113"/>
                  </a:cubicBezTo>
                  <a:cubicBezTo>
                    <a:pt x="1404" y="5364"/>
                    <a:pt x="1504" y="5539"/>
                    <a:pt x="1629" y="5689"/>
                  </a:cubicBezTo>
                  <a:cubicBezTo>
                    <a:pt x="2456" y="5163"/>
                    <a:pt x="3258" y="4612"/>
                    <a:pt x="4035" y="4035"/>
                  </a:cubicBezTo>
                  <a:cubicBezTo>
                    <a:pt x="3710" y="2882"/>
                    <a:pt x="3309" y="1780"/>
                    <a:pt x="2807" y="702"/>
                  </a:cubicBezTo>
                  <a:cubicBezTo>
                    <a:pt x="2607" y="226"/>
                    <a:pt x="2080" y="0"/>
                    <a:pt x="1579" y="0"/>
                  </a:cubicBezTo>
                  <a:close/>
                </a:path>
              </a:pathLst>
            </a:custGeom>
            <a:solidFill>
              <a:srgbClr val="FCD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71"/>
            <p:cNvSpPr/>
            <p:nvPr/>
          </p:nvSpPr>
          <p:spPr>
            <a:xfrm rot="260809">
              <a:off x="760952" y="3831185"/>
              <a:ext cx="66594" cy="49945"/>
            </a:xfrm>
            <a:custGeom>
              <a:avLst/>
              <a:gdLst/>
              <a:ahLst/>
              <a:cxnLst/>
              <a:rect l="l" t="t" r="r" b="b"/>
              <a:pathLst>
                <a:path w="2808" h="2106" extrusionOk="0">
                  <a:moveTo>
                    <a:pt x="2406" y="0"/>
                  </a:moveTo>
                  <a:cubicBezTo>
                    <a:pt x="1629" y="577"/>
                    <a:pt x="827" y="1128"/>
                    <a:pt x="0" y="1654"/>
                  </a:cubicBezTo>
                  <a:cubicBezTo>
                    <a:pt x="276" y="1980"/>
                    <a:pt x="652" y="2106"/>
                    <a:pt x="1028" y="2106"/>
                  </a:cubicBezTo>
                  <a:cubicBezTo>
                    <a:pt x="1905" y="2106"/>
                    <a:pt x="2807" y="1404"/>
                    <a:pt x="2507" y="326"/>
                  </a:cubicBezTo>
                  <a:cubicBezTo>
                    <a:pt x="2482" y="226"/>
                    <a:pt x="2457" y="101"/>
                    <a:pt x="2406" y="0"/>
                  </a:cubicBezTo>
                  <a:close/>
                </a:path>
              </a:pathLst>
            </a:custGeom>
            <a:solidFill>
              <a:srgbClr val="FCC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71"/>
            <p:cNvSpPr/>
            <p:nvPr/>
          </p:nvSpPr>
          <p:spPr>
            <a:xfrm rot="260809">
              <a:off x="796206" y="4150631"/>
              <a:ext cx="88602" cy="68372"/>
            </a:xfrm>
            <a:custGeom>
              <a:avLst/>
              <a:gdLst/>
              <a:ahLst/>
              <a:cxnLst/>
              <a:rect l="l" t="t" r="r" b="b"/>
              <a:pathLst>
                <a:path w="3736" h="2883" extrusionOk="0">
                  <a:moveTo>
                    <a:pt x="1855" y="1"/>
                  </a:moveTo>
                  <a:cubicBezTo>
                    <a:pt x="1" y="1"/>
                    <a:pt x="1" y="2883"/>
                    <a:pt x="1855" y="2883"/>
                  </a:cubicBezTo>
                  <a:cubicBezTo>
                    <a:pt x="3710" y="2883"/>
                    <a:pt x="3735" y="1"/>
                    <a:pt x="1855" y="1"/>
                  </a:cubicBezTo>
                  <a:close/>
                </a:path>
              </a:pathLst>
            </a:custGeom>
            <a:solidFill>
              <a:srgbClr val="FCC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71"/>
            <p:cNvSpPr/>
            <p:nvPr/>
          </p:nvSpPr>
          <p:spPr>
            <a:xfrm rot="260809">
              <a:off x="1234737" y="831243"/>
              <a:ext cx="123061" cy="60641"/>
            </a:xfrm>
            <a:custGeom>
              <a:avLst/>
              <a:gdLst/>
              <a:ahLst/>
              <a:cxnLst/>
              <a:rect l="l" t="t" r="r" b="b"/>
              <a:pathLst>
                <a:path w="5189" h="2557" extrusionOk="0">
                  <a:moveTo>
                    <a:pt x="3509" y="0"/>
                  </a:moveTo>
                  <a:cubicBezTo>
                    <a:pt x="3284" y="0"/>
                    <a:pt x="3033" y="50"/>
                    <a:pt x="2832" y="201"/>
                  </a:cubicBezTo>
                  <a:cubicBezTo>
                    <a:pt x="2055" y="802"/>
                    <a:pt x="1278" y="1379"/>
                    <a:pt x="527" y="1980"/>
                  </a:cubicBezTo>
                  <a:cubicBezTo>
                    <a:pt x="301" y="2131"/>
                    <a:pt x="126" y="2331"/>
                    <a:pt x="0" y="2557"/>
                  </a:cubicBezTo>
                  <a:lnTo>
                    <a:pt x="4888" y="2156"/>
                  </a:lnTo>
                  <a:cubicBezTo>
                    <a:pt x="5138" y="1730"/>
                    <a:pt x="5188" y="1228"/>
                    <a:pt x="4888" y="752"/>
                  </a:cubicBezTo>
                  <a:cubicBezTo>
                    <a:pt x="4612" y="326"/>
                    <a:pt x="4060" y="0"/>
                    <a:pt x="3509" y="0"/>
                  </a:cubicBezTo>
                  <a:close/>
                </a:path>
              </a:pathLst>
            </a:custGeom>
            <a:solidFill>
              <a:srgbClr val="FCC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71"/>
            <p:cNvSpPr/>
            <p:nvPr/>
          </p:nvSpPr>
          <p:spPr>
            <a:xfrm rot="260809">
              <a:off x="1217740" y="700495"/>
              <a:ext cx="103448" cy="93938"/>
            </a:xfrm>
            <a:custGeom>
              <a:avLst/>
              <a:gdLst/>
              <a:ahLst/>
              <a:cxnLst/>
              <a:rect l="l" t="t" r="r" b="b"/>
              <a:pathLst>
                <a:path w="4362" h="3961" extrusionOk="0">
                  <a:moveTo>
                    <a:pt x="2783" y="1"/>
                  </a:moveTo>
                  <a:cubicBezTo>
                    <a:pt x="2532" y="1"/>
                    <a:pt x="2281" y="76"/>
                    <a:pt x="2081" y="201"/>
                  </a:cubicBezTo>
                  <a:cubicBezTo>
                    <a:pt x="1655" y="552"/>
                    <a:pt x="1229" y="878"/>
                    <a:pt x="778" y="1204"/>
                  </a:cubicBezTo>
                  <a:cubicBezTo>
                    <a:pt x="477" y="1429"/>
                    <a:pt x="226" y="1680"/>
                    <a:pt x="101" y="2081"/>
                  </a:cubicBezTo>
                  <a:cubicBezTo>
                    <a:pt x="1" y="2432"/>
                    <a:pt x="51" y="2908"/>
                    <a:pt x="251" y="3234"/>
                  </a:cubicBezTo>
                  <a:cubicBezTo>
                    <a:pt x="452" y="3560"/>
                    <a:pt x="778" y="3835"/>
                    <a:pt x="1153" y="3911"/>
                  </a:cubicBezTo>
                  <a:cubicBezTo>
                    <a:pt x="1279" y="3961"/>
                    <a:pt x="1429" y="3961"/>
                    <a:pt x="1580" y="3961"/>
                  </a:cubicBezTo>
                  <a:cubicBezTo>
                    <a:pt x="1855" y="3961"/>
                    <a:pt x="2106" y="3911"/>
                    <a:pt x="2306" y="3760"/>
                  </a:cubicBezTo>
                  <a:cubicBezTo>
                    <a:pt x="2732" y="3434"/>
                    <a:pt x="3159" y="3109"/>
                    <a:pt x="3585" y="2783"/>
                  </a:cubicBezTo>
                  <a:cubicBezTo>
                    <a:pt x="3910" y="2532"/>
                    <a:pt x="4161" y="2307"/>
                    <a:pt x="4261" y="1906"/>
                  </a:cubicBezTo>
                  <a:cubicBezTo>
                    <a:pt x="4362" y="1530"/>
                    <a:pt x="4311" y="1053"/>
                    <a:pt x="4111" y="753"/>
                  </a:cubicBezTo>
                  <a:cubicBezTo>
                    <a:pt x="3910" y="427"/>
                    <a:pt x="3610" y="151"/>
                    <a:pt x="3234" y="51"/>
                  </a:cubicBezTo>
                  <a:cubicBezTo>
                    <a:pt x="3083" y="26"/>
                    <a:pt x="2933" y="1"/>
                    <a:pt x="2783" y="1"/>
                  </a:cubicBezTo>
                  <a:close/>
                </a:path>
              </a:pathLst>
            </a:custGeom>
            <a:solidFill>
              <a:srgbClr val="FCC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71"/>
            <p:cNvSpPr/>
            <p:nvPr/>
          </p:nvSpPr>
          <p:spPr>
            <a:xfrm rot="260809">
              <a:off x="1418037" y="750997"/>
              <a:ext cx="91543" cy="70744"/>
            </a:xfrm>
            <a:custGeom>
              <a:avLst/>
              <a:gdLst/>
              <a:ahLst/>
              <a:cxnLst/>
              <a:rect l="l" t="t" r="r" b="b"/>
              <a:pathLst>
                <a:path w="3860" h="2983" extrusionOk="0">
                  <a:moveTo>
                    <a:pt x="1930" y="0"/>
                  </a:moveTo>
                  <a:cubicBezTo>
                    <a:pt x="25" y="0"/>
                    <a:pt x="0" y="2983"/>
                    <a:pt x="1930" y="2983"/>
                  </a:cubicBezTo>
                  <a:cubicBezTo>
                    <a:pt x="3860" y="2983"/>
                    <a:pt x="3860" y="0"/>
                    <a:pt x="1930" y="0"/>
                  </a:cubicBezTo>
                  <a:close/>
                </a:path>
              </a:pathLst>
            </a:custGeom>
            <a:solidFill>
              <a:srgbClr val="FCC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71"/>
            <p:cNvSpPr/>
            <p:nvPr/>
          </p:nvSpPr>
          <p:spPr>
            <a:xfrm rot="260809">
              <a:off x="1402972" y="859757"/>
              <a:ext cx="83218" cy="29740"/>
            </a:xfrm>
            <a:custGeom>
              <a:avLst/>
              <a:gdLst/>
              <a:ahLst/>
              <a:cxnLst/>
              <a:rect l="l" t="t" r="r" b="b"/>
              <a:pathLst>
                <a:path w="3509" h="1254" extrusionOk="0">
                  <a:moveTo>
                    <a:pt x="2181" y="0"/>
                  </a:moveTo>
                  <a:cubicBezTo>
                    <a:pt x="1805" y="0"/>
                    <a:pt x="1404" y="150"/>
                    <a:pt x="1078" y="401"/>
                  </a:cubicBezTo>
                  <a:cubicBezTo>
                    <a:pt x="702" y="702"/>
                    <a:pt x="351" y="978"/>
                    <a:pt x="0" y="1253"/>
                  </a:cubicBezTo>
                  <a:lnTo>
                    <a:pt x="3509" y="978"/>
                  </a:lnTo>
                  <a:cubicBezTo>
                    <a:pt x="3434" y="752"/>
                    <a:pt x="3333" y="551"/>
                    <a:pt x="3183" y="401"/>
                  </a:cubicBezTo>
                  <a:cubicBezTo>
                    <a:pt x="2882" y="125"/>
                    <a:pt x="2531" y="0"/>
                    <a:pt x="2181" y="0"/>
                  </a:cubicBezTo>
                  <a:close/>
                </a:path>
              </a:pathLst>
            </a:custGeom>
            <a:solidFill>
              <a:srgbClr val="FCC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71"/>
            <p:cNvSpPr/>
            <p:nvPr/>
          </p:nvSpPr>
          <p:spPr>
            <a:xfrm rot="260809">
              <a:off x="1495494" y="748105"/>
              <a:ext cx="156334" cy="126618"/>
            </a:xfrm>
            <a:custGeom>
              <a:avLst/>
              <a:gdLst/>
              <a:ahLst/>
              <a:cxnLst/>
              <a:rect l="l" t="t" r="r" b="b"/>
              <a:pathLst>
                <a:path w="6592" h="5339" extrusionOk="0">
                  <a:moveTo>
                    <a:pt x="4436" y="0"/>
                  </a:moveTo>
                  <a:cubicBezTo>
                    <a:pt x="4086" y="0"/>
                    <a:pt x="3735" y="126"/>
                    <a:pt x="3434" y="426"/>
                  </a:cubicBezTo>
                  <a:cubicBezTo>
                    <a:pt x="2657" y="1203"/>
                    <a:pt x="1855" y="1905"/>
                    <a:pt x="978" y="2557"/>
                  </a:cubicBezTo>
                  <a:cubicBezTo>
                    <a:pt x="326" y="3008"/>
                    <a:pt x="0" y="3835"/>
                    <a:pt x="426" y="4587"/>
                  </a:cubicBezTo>
                  <a:cubicBezTo>
                    <a:pt x="702" y="5038"/>
                    <a:pt x="1253" y="5339"/>
                    <a:pt x="1780" y="5339"/>
                  </a:cubicBezTo>
                  <a:cubicBezTo>
                    <a:pt x="2030" y="5339"/>
                    <a:pt x="2256" y="5263"/>
                    <a:pt x="2482" y="5113"/>
                  </a:cubicBezTo>
                  <a:cubicBezTo>
                    <a:pt x="3559" y="4336"/>
                    <a:pt x="4587" y="3484"/>
                    <a:pt x="5539" y="2532"/>
                  </a:cubicBezTo>
                  <a:cubicBezTo>
                    <a:pt x="6592" y="1504"/>
                    <a:pt x="5589" y="0"/>
                    <a:pt x="4436" y="0"/>
                  </a:cubicBezTo>
                  <a:close/>
                </a:path>
              </a:pathLst>
            </a:custGeom>
            <a:solidFill>
              <a:srgbClr val="FCC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71"/>
            <p:cNvSpPr/>
            <p:nvPr/>
          </p:nvSpPr>
          <p:spPr>
            <a:xfrm rot="260809">
              <a:off x="1088150" y="693607"/>
              <a:ext cx="102855" cy="82626"/>
            </a:xfrm>
            <a:custGeom>
              <a:avLst/>
              <a:gdLst/>
              <a:ahLst/>
              <a:cxnLst/>
              <a:rect l="l" t="t" r="r" b="b"/>
              <a:pathLst>
                <a:path w="4337" h="3484" extrusionOk="0">
                  <a:moveTo>
                    <a:pt x="2607" y="0"/>
                  </a:moveTo>
                  <a:cubicBezTo>
                    <a:pt x="2357" y="0"/>
                    <a:pt x="2106" y="50"/>
                    <a:pt x="1881" y="201"/>
                  </a:cubicBezTo>
                  <a:cubicBezTo>
                    <a:pt x="1580" y="351"/>
                    <a:pt x="1254" y="526"/>
                    <a:pt x="953" y="702"/>
                  </a:cubicBezTo>
                  <a:cubicBezTo>
                    <a:pt x="302" y="1103"/>
                    <a:pt x="1" y="2080"/>
                    <a:pt x="427" y="2757"/>
                  </a:cubicBezTo>
                  <a:cubicBezTo>
                    <a:pt x="728" y="3208"/>
                    <a:pt x="1229" y="3484"/>
                    <a:pt x="1730" y="3484"/>
                  </a:cubicBezTo>
                  <a:cubicBezTo>
                    <a:pt x="1981" y="3484"/>
                    <a:pt x="2231" y="3434"/>
                    <a:pt x="2482" y="3283"/>
                  </a:cubicBezTo>
                  <a:lnTo>
                    <a:pt x="3384" y="2757"/>
                  </a:lnTo>
                  <a:cubicBezTo>
                    <a:pt x="4061" y="2381"/>
                    <a:pt x="4337" y="1404"/>
                    <a:pt x="3911" y="727"/>
                  </a:cubicBezTo>
                  <a:cubicBezTo>
                    <a:pt x="3610" y="276"/>
                    <a:pt x="3109" y="0"/>
                    <a:pt x="2607" y="0"/>
                  </a:cubicBezTo>
                  <a:close/>
                </a:path>
              </a:pathLst>
            </a:custGeom>
            <a:solidFill>
              <a:srgbClr val="FCC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71"/>
            <p:cNvSpPr/>
            <p:nvPr/>
          </p:nvSpPr>
          <p:spPr>
            <a:xfrm rot="260809">
              <a:off x="1122801" y="828061"/>
              <a:ext cx="90973" cy="62443"/>
            </a:xfrm>
            <a:custGeom>
              <a:avLst/>
              <a:gdLst/>
              <a:ahLst/>
              <a:cxnLst/>
              <a:rect l="l" t="t" r="r" b="b"/>
              <a:pathLst>
                <a:path w="3836" h="2633" extrusionOk="0">
                  <a:moveTo>
                    <a:pt x="2206" y="1"/>
                  </a:moveTo>
                  <a:cubicBezTo>
                    <a:pt x="1830" y="1"/>
                    <a:pt x="1454" y="126"/>
                    <a:pt x="1178" y="427"/>
                  </a:cubicBezTo>
                  <a:cubicBezTo>
                    <a:pt x="953" y="628"/>
                    <a:pt x="752" y="853"/>
                    <a:pt x="527" y="1079"/>
                  </a:cubicBezTo>
                  <a:cubicBezTo>
                    <a:pt x="126" y="1480"/>
                    <a:pt x="0" y="2106"/>
                    <a:pt x="176" y="2633"/>
                  </a:cubicBezTo>
                  <a:lnTo>
                    <a:pt x="3409" y="2382"/>
                  </a:lnTo>
                  <a:cubicBezTo>
                    <a:pt x="3835" y="1806"/>
                    <a:pt x="3835" y="928"/>
                    <a:pt x="3284" y="427"/>
                  </a:cubicBezTo>
                  <a:cubicBezTo>
                    <a:pt x="2983" y="151"/>
                    <a:pt x="2582" y="1"/>
                    <a:pt x="2206" y="1"/>
                  </a:cubicBezTo>
                  <a:close/>
                </a:path>
              </a:pathLst>
            </a:custGeom>
            <a:solidFill>
              <a:srgbClr val="FCC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71"/>
            <p:cNvSpPr/>
            <p:nvPr/>
          </p:nvSpPr>
          <p:spPr>
            <a:xfrm rot="260686">
              <a:off x="3503325" y="4035832"/>
              <a:ext cx="492537" cy="178107"/>
            </a:xfrm>
            <a:custGeom>
              <a:avLst/>
              <a:gdLst/>
              <a:ahLst/>
              <a:cxnLst/>
              <a:rect l="l" t="t" r="r" b="b"/>
              <a:pathLst>
                <a:path w="23033" h="8329" extrusionOk="0">
                  <a:moveTo>
                    <a:pt x="11936" y="1"/>
                  </a:moveTo>
                  <a:cubicBezTo>
                    <a:pt x="10004" y="1"/>
                    <a:pt x="8087" y="380"/>
                    <a:pt x="6391" y="1278"/>
                  </a:cubicBezTo>
                  <a:cubicBezTo>
                    <a:pt x="3684" y="2732"/>
                    <a:pt x="1805" y="5288"/>
                    <a:pt x="0" y="7769"/>
                  </a:cubicBezTo>
                  <a:cubicBezTo>
                    <a:pt x="622" y="7663"/>
                    <a:pt x="1235" y="7621"/>
                    <a:pt x="1844" y="7621"/>
                  </a:cubicBezTo>
                  <a:cubicBezTo>
                    <a:pt x="3101" y="7621"/>
                    <a:pt x="4340" y="7801"/>
                    <a:pt x="5589" y="7970"/>
                  </a:cubicBezTo>
                  <a:cubicBezTo>
                    <a:pt x="6822" y="8149"/>
                    <a:pt x="8035" y="8328"/>
                    <a:pt x="9299" y="8328"/>
                  </a:cubicBezTo>
                  <a:cubicBezTo>
                    <a:pt x="9449" y="8328"/>
                    <a:pt x="9599" y="8326"/>
                    <a:pt x="9749" y="8321"/>
                  </a:cubicBezTo>
                  <a:cubicBezTo>
                    <a:pt x="12156" y="8270"/>
                    <a:pt x="14536" y="7594"/>
                    <a:pt x="16767" y="6616"/>
                  </a:cubicBezTo>
                  <a:cubicBezTo>
                    <a:pt x="18998" y="5664"/>
                    <a:pt x="20953" y="4411"/>
                    <a:pt x="23033" y="3183"/>
                  </a:cubicBezTo>
                  <a:cubicBezTo>
                    <a:pt x="20401" y="1955"/>
                    <a:pt x="17719" y="777"/>
                    <a:pt x="14862" y="275"/>
                  </a:cubicBezTo>
                  <a:cubicBezTo>
                    <a:pt x="13901" y="98"/>
                    <a:pt x="12916" y="1"/>
                    <a:pt x="11936" y="1"/>
                  </a:cubicBezTo>
                  <a:close/>
                </a:path>
              </a:pathLst>
            </a:custGeom>
            <a:solidFill>
              <a:srgbClr val="8EC7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71"/>
            <p:cNvSpPr/>
            <p:nvPr/>
          </p:nvSpPr>
          <p:spPr>
            <a:xfrm rot="260686">
              <a:off x="3419430" y="4093780"/>
              <a:ext cx="574544" cy="151206"/>
            </a:xfrm>
            <a:custGeom>
              <a:avLst/>
              <a:gdLst/>
              <a:ahLst/>
              <a:cxnLst/>
              <a:rect l="l" t="t" r="r" b="b"/>
              <a:pathLst>
                <a:path w="26868" h="7071" extrusionOk="0">
                  <a:moveTo>
                    <a:pt x="25013" y="1"/>
                  </a:moveTo>
                  <a:cubicBezTo>
                    <a:pt x="16367" y="1"/>
                    <a:pt x="7720" y="2282"/>
                    <a:pt x="201" y="6542"/>
                  </a:cubicBezTo>
                  <a:cubicBezTo>
                    <a:pt x="51" y="6617"/>
                    <a:pt x="1" y="6793"/>
                    <a:pt x="76" y="6918"/>
                  </a:cubicBezTo>
                  <a:cubicBezTo>
                    <a:pt x="124" y="7015"/>
                    <a:pt x="215" y="7071"/>
                    <a:pt x="313" y="7071"/>
                  </a:cubicBezTo>
                  <a:cubicBezTo>
                    <a:pt x="367" y="7071"/>
                    <a:pt x="424" y="7054"/>
                    <a:pt x="477" y="7018"/>
                  </a:cubicBezTo>
                  <a:cubicBezTo>
                    <a:pt x="7920" y="2808"/>
                    <a:pt x="16467" y="577"/>
                    <a:pt x="25013" y="577"/>
                  </a:cubicBezTo>
                  <a:cubicBezTo>
                    <a:pt x="25540" y="577"/>
                    <a:pt x="26066" y="577"/>
                    <a:pt x="26567" y="602"/>
                  </a:cubicBezTo>
                  <a:cubicBezTo>
                    <a:pt x="26718" y="602"/>
                    <a:pt x="26868" y="477"/>
                    <a:pt x="26868" y="327"/>
                  </a:cubicBezTo>
                  <a:cubicBezTo>
                    <a:pt x="26868" y="176"/>
                    <a:pt x="26743" y="26"/>
                    <a:pt x="26592" y="26"/>
                  </a:cubicBezTo>
                  <a:cubicBezTo>
                    <a:pt x="26066" y="26"/>
                    <a:pt x="25540" y="1"/>
                    <a:pt x="25013" y="1"/>
                  </a:cubicBezTo>
                  <a:close/>
                </a:path>
              </a:pathLst>
            </a:custGeom>
            <a:solidFill>
              <a:srgbClr val="5614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71"/>
            <p:cNvSpPr/>
            <p:nvPr/>
          </p:nvSpPr>
          <p:spPr>
            <a:xfrm rot="260809">
              <a:off x="768156" y="2910109"/>
              <a:ext cx="114144" cy="840675"/>
            </a:xfrm>
            <a:custGeom>
              <a:avLst/>
              <a:gdLst/>
              <a:ahLst/>
              <a:cxnLst/>
              <a:rect l="l" t="t" r="r" b="b"/>
              <a:pathLst>
                <a:path w="4813" h="35448" extrusionOk="0">
                  <a:moveTo>
                    <a:pt x="513" y="1"/>
                  </a:moveTo>
                  <a:cubicBezTo>
                    <a:pt x="377" y="1"/>
                    <a:pt x="252" y="117"/>
                    <a:pt x="252" y="255"/>
                  </a:cubicBezTo>
                  <a:cubicBezTo>
                    <a:pt x="101" y="3713"/>
                    <a:pt x="1" y="6971"/>
                    <a:pt x="1" y="10129"/>
                  </a:cubicBezTo>
                  <a:cubicBezTo>
                    <a:pt x="1" y="18701"/>
                    <a:pt x="828" y="26520"/>
                    <a:pt x="4237" y="35267"/>
                  </a:cubicBezTo>
                  <a:cubicBezTo>
                    <a:pt x="4273" y="35377"/>
                    <a:pt x="4377" y="35447"/>
                    <a:pt x="4489" y="35447"/>
                  </a:cubicBezTo>
                  <a:cubicBezTo>
                    <a:pt x="4530" y="35447"/>
                    <a:pt x="4572" y="35438"/>
                    <a:pt x="4612" y="35418"/>
                  </a:cubicBezTo>
                  <a:cubicBezTo>
                    <a:pt x="4763" y="35368"/>
                    <a:pt x="4813" y="35192"/>
                    <a:pt x="4763" y="35067"/>
                  </a:cubicBezTo>
                  <a:cubicBezTo>
                    <a:pt x="1404" y="26395"/>
                    <a:pt x="577" y="18651"/>
                    <a:pt x="577" y="10129"/>
                  </a:cubicBezTo>
                  <a:cubicBezTo>
                    <a:pt x="577" y="6996"/>
                    <a:pt x="678" y="3738"/>
                    <a:pt x="828" y="280"/>
                  </a:cubicBezTo>
                  <a:cubicBezTo>
                    <a:pt x="828" y="129"/>
                    <a:pt x="703" y="4"/>
                    <a:pt x="552" y="4"/>
                  </a:cubicBezTo>
                  <a:cubicBezTo>
                    <a:pt x="539" y="2"/>
                    <a:pt x="526" y="1"/>
                    <a:pt x="513" y="1"/>
                  </a:cubicBezTo>
                  <a:close/>
                </a:path>
              </a:pathLst>
            </a:custGeom>
            <a:solidFill>
              <a:srgbClr val="5614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71"/>
            <p:cNvSpPr/>
            <p:nvPr/>
          </p:nvSpPr>
          <p:spPr>
            <a:xfrm rot="260686">
              <a:off x="2440302" y="1480071"/>
              <a:ext cx="2327066" cy="2952055"/>
            </a:xfrm>
            <a:custGeom>
              <a:avLst/>
              <a:gdLst/>
              <a:ahLst/>
              <a:cxnLst/>
              <a:rect l="l" t="t" r="r" b="b"/>
              <a:pathLst>
                <a:path w="108823" h="138050" extrusionOk="0">
                  <a:moveTo>
                    <a:pt x="24988" y="1"/>
                  </a:moveTo>
                  <a:lnTo>
                    <a:pt x="0" y="121129"/>
                  </a:lnTo>
                  <a:lnTo>
                    <a:pt x="81730" y="137997"/>
                  </a:lnTo>
                  <a:cubicBezTo>
                    <a:pt x="81896" y="138033"/>
                    <a:pt x="82062" y="138050"/>
                    <a:pt x="82225" y="138050"/>
                  </a:cubicBezTo>
                  <a:cubicBezTo>
                    <a:pt x="83312" y="138050"/>
                    <a:pt x="84272" y="137282"/>
                    <a:pt x="84512" y="136192"/>
                  </a:cubicBezTo>
                  <a:lnTo>
                    <a:pt x="108547" y="19625"/>
                  </a:lnTo>
                  <a:cubicBezTo>
                    <a:pt x="108823" y="18372"/>
                    <a:pt x="107996" y="17119"/>
                    <a:pt x="106743" y="16868"/>
                  </a:cubicBezTo>
                  <a:lnTo>
                    <a:pt x="249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71"/>
            <p:cNvSpPr/>
            <p:nvPr/>
          </p:nvSpPr>
          <p:spPr>
            <a:xfrm rot="260686">
              <a:off x="2313514" y="1444104"/>
              <a:ext cx="2327066" cy="2951905"/>
            </a:xfrm>
            <a:custGeom>
              <a:avLst/>
              <a:gdLst/>
              <a:ahLst/>
              <a:cxnLst/>
              <a:rect l="l" t="t" r="r" b="b"/>
              <a:pathLst>
                <a:path w="108823" h="138043" extrusionOk="0">
                  <a:moveTo>
                    <a:pt x="25013" y="1"/>
                  </a:moveTo>
                  <a:lnTo>
                    <a:pt x="0" y="121129"/>
                  </a:lnTo>
                  <a:lnTo>
                    <a:pt x="81755" y="137997"/>
                  </a:lnTo>
                  <a:cubicBezTo>
                    <a:pt x="81912" y="138028"/>
                    <a:pt x="82069" y="138042"/>
                    <a:pt x="82223" y="138042"/>
                  </a:cubicBezTo>
                  <a:cubicBezTo>
                    <a:pt x="83321" y="138042"/>
                    <a:pt x="84292" y="137288"/>
                    <a:pt x="84512" y="136167"/>
                  </a:cubicBezTo>
                  <a:lnTo>
                    <a:pt x="108572" y="19625"/>
                  </a:lnTo>
                  <a:cubicBezTo>
                    <a:pt x="108823" y="18347"/>
                    <a:pt x="108021" y="17119"/>
                    <a:pt x="106742" y="16843"/>
                  </a:cubicBezTo>
                  <a:lnTo>
                    <a:pt x="2501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71"/>
            <p:cNvSpPr/>
            <p:nvPr/>
          </p:nvSpPr>
          <p:spPr>
            <a:xfrm rot="260686">
              <a:off x="2202348" y="1345110"/>
              <a:ext cx="663523" cy="2617032"/>
            </a:xfrm>
            <a:custGeom>
              <a:avLst/>
              <a:gdLst/>
              <a:ahLst/>
              <a:cxnLst/>
              <a:rect l="l" t="t" r="r" b="b"/>
              <a:pathLst>
                <a:path w="31029" h="122383" extrusionOk="0">
                  <a:moveTo>
                    <a:pt x="24989" y="1"/>
                  </a:moveTo>
                  <a:lnTo>
                    <a:pt x="1" y="121129"/>
                  </a:lnTo>
                  <a:lnTo>
                    <a:pt x="6016" y="122382"/>
                  </a:lnTo>
                  <a:lnTo>
                    <a:pt x="31029" y="1254"/>
                  </a:lnTo>
                  <a:lnTo>
                    <a:pt x="24989" y="1"/>
                  </a:lnTo>
                  <a:close/>
                </a:path>
              </a:pathLst>
            </a:custGeom>
            <a:solidFill>
              <a:srgbClr val="6BA7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71"/>
            <p:cNvSpPr/>
            <p:nvPr/>
          </p:nvSpPr>
          <p:spPr>
            <a:xfrm rot="260686">
              <a:off x="2526229" y="1637076"/>
              <a:ext cx="1916558" cy="2567186"/>
            </a:xfrm>
            <a:custGeom>
              <a:avLst/>
              <a:gdLst/>
              <a:ahLst/>
              <a:cxnLst/>
              <a:rect l="l" t="t" r="r" b="b"/>
              <a:pathLst>
                <a:path w="89626" h="120052" extrusionOk="0">
                  <a:moveTo>
                    <a:pt x="21881" y="0"/>
                  </a:moveTo>
                  <a:lnTo>
                    <a:pt x="1" y="106066"/>
                  </a:lnTo>
                  <a:lnTo>
                    <a:pt x="67721" y="120051"/>
                  </a:lnTo>
                  <a:lnTo>
                    <a:pt x="89626" y="13960"/>
                  </a:lnTo>
                  <a:lnTo>
                    <a:pt x="218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71"/>
            <p:cNvSpPr/>
            <p:nvPr/>
          </p:nvSpPr>
          <p:spPr>
            <a:xfrm rot="260686">
              <a:off x="2632555" y="1743763"/>
              <a:ext cx="1705392" cy="2348535"/>
            </a:xfrm>
            <a:custGeom>
              <a:avLst/>
              <a:gdLst/>
              <a:ahLst/>
              <a:cxnLst/>
              <a:rect l="l" t="t" r="r" b="b"/>
              <a:pathLst>
                <a:path w="79751" h="109827" extrusionOk="0">
                  <a:moveTo>
                    <a:pt x="20602" y="753"/>
                  </a:moveTo>
                  <a:lnTo>
                    <a:pt x="78998" y="12808"/>
                  </a:lnTo>
                  <a:lnTo>
                    <a:pt x="59138" y="109060"/>
                  </a:lnTo>
                  <a:lnTo>
                    <a:pt x="752" y="97019"/>
                  </a:lnTo>
                  <a:lnTo>
                    <a:pt x="20602" y="753"/>
                  </a:lnTo>
                  <a:close/>
                  <a:moveTo>
                    <a:pt x="20126" y="1"/>
                  </a:moveTo>
                  <a:lnTo>
                    <a:pt x="0" y="97520"/>
                  </a:lnTo>
                  <a:lnTo>
                    <a:pt x="59625" y="109826"/>
                  </a:lnTo>
                  <a:lnTo>
                    <a:pt x="59700" y="109525"/>
                  </a:lnTo>
                  <a:lnTo>
                    <a:pt x="79750" y="12307"/>
                  </a:lnTo>
                  <a:lnTo>
                    <a:pt x="201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71"/>
            <p:cNvSpPr/>
            <p:nvPr/>
          </p:nvSpPr>
          <p:spPr>
            <a:xfrm rot="260686">
              <a:off x="2966390" y="2093084"/>
              <a:ext cx="1033315" cy="1636642"/>
            </a:xfrm>
            <a:custGeom>
              <a:avLst/>
              <a:gdLst/>
              <a:ahLst/>
              <a:cxnLst/>
              <a:rect l="l" t="t" r="r" b="b"/>
              <a:pathLst>
                <a:path w="48322" h="76536" extrusionOk="0">
                  <a:moveTo>
                    <a:pt x="29818" y="0"/>
                  </a:moveTo>
                  <a:cubicBezTo>
                    <a:pt x="19451" y="0"/>
                    <a:pt x="8386" y="14545"/>
                    <a:pt x="4336" y="34183"/>
                  </a:cubicBezTo>
                  <a:cubicBezTo>
                    <a:pt x="0" y="55185"/>
                    <a:pt x="5364" y="74057"/>
                    <a:pt x="16291" y="76313"/>
                  </a:cubicBezTo>
                  <a:cubicBezTo>
                    <a:pt x="17015" y="76462"/>
                    <a:pt x="17746" y="76535"/>
                    <a:pt x="18480" y="76535"/>
                  </a:cubicBezTo>
                  <a:cubicBezTo>
                    <a:pt x="28849" y="76535"/>
                    <a:pt x="39936" y="61991"/>
                    <a:pt x="43986" y="42353"/>
                  </a:cubicBezTo>
                  <a:cubicBezTo>
                    <a:pt x="48322" y="21350"/>
                    <a:pt x="42958" y="2478"/>
                    <a:pt x="32006" y="222"/>
                  </a:cubicBezTo>
                  <a:cubicBezTo>
                    <a:pt x="31282" y="73"/>
                    <a:pt x="30551" y="0"/>
                    <a:pt x="298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71"/>
            <p:cNvSpPr/>
            <p:nvPr/>
          </p:nvSpPr>
          <p:spPr>
            <a:xfrm rot="260686">
              <a:off x="2731513" y="1614570"/>
              <a:ext cx="155975" cy="155440"/>
            </a:xfrm>
            <a:custGeom>
              <a:avLst/>
              <a:gdLst/>
              <a:ahLst/>
              <a:cxnLst/>
              <a:rect l="l" t="t" r="r" b="b"/>
              <a:pathLst>
                <a:path w="7294" h="7269" extrusionOk="0">
                  <a:moveTo>
                    <a:pt x="1254" y="0"/>
                  </a:moveTo>
                  <a:lnTo>
                    <a:pt x="0" y="6040"/>
                  </a:lnTo>
                  <a:lnTo>
                    <a:pt x="6040" y="7268"/>
                  </a:lnTo>
                  <a:lnTo>
                    <a:pt x="7294" y="1228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A0E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71"/>
            <p:cNvSpPr/>
            <p:nvPr/>
          </p:nvSpPr>
          <p:spPr>
            <a:xfrm rot="260686">
              <a:off x="2686564" y="1827661"/>
              <a:ext cx="142054" cy="91138"/>
            </a:xfrm>
            <a:custGeom>
              <a:avLst/>
              <a:gdLst/>
              <a:ahLst/>
              <a:cxnLst/>
              <a:rect l="l" t="t" r="r" b="b"/>
              <a:pathLst>
                <a:path w="6643" h="4262" extrusionOk="0">
                  <a:moveTo>
                    <a:pt x="627" y="1"/>
                  </a:moveTo>
                  <a:lnTo>
                    <a:pt x="1" y="3033"/>
                  </a:lnTo>
                  <a:lnTo>
                    <a:pt x="6041" y="4261"/>
                  </a:lnTo>
                  <a:lnTo>
                    <a:pt x="6642" y="1254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rgbClr val="A0E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71"/>
            <p:cNvSpPr/>
            <p:nvPr/>
          </p:nvSpPr>
          <p:spPr>
            <a:xfrm rot="260686">
              <a:off x="2154224" y="3684467"/>
              <a:ext cx="142032" cy="91117"/>
            </a:xfrm>
            <a:custGeom>
              <a:avLst/>
              <a:gdLst/>
              <a:ahLst/>
              <a:cxnLst/>
              <a:rect l="l" t="t" r="r" b="b"/>
              <a:pathLst>
                <a:path w="6642" h="4261" extrusionOk="0">
                  <a:moveTo>
                    <a:pt x="602" y="0"/>
                  </a:moveTo>
                  <a:lnTo>
                    <a:pt x="0" y="3008"/>
                  </a:lnTo>
                  <a:lnTo>
                    <a:pt x="6015" y="4261"/>
                  </a:lnTo>
                  <a:lnTo>
                    <a:pt x="6642" y="1228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rgbClr val="A0E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71"/>
            <p:cNvSpPr/>
            <p:nvPr/>
          </p:nvSpPr>
          <p:spPr>
            <a:xfrm rot="260809">
              <a:off x="800294" y="1406854"/>
              <a:ext cx="127211" cy="397665"/>
            </a:xfrm>
            <a:custGeom>
              <a:avLst/>
              <a:gdLst/>
              <a:ahLst/>
              <a:cxnLst/>
              <a:rect l="l" t="t" r="r" b="b"/>
              <a:pathLst>
                <a:path w="5364" h="16768" extrusionOk="0">
                  <a:moveTo>
                    <a:pt x="5364" y="0"/>
                  </a:moveTo>
                  <a:cubicBezTo>
                    <a:pt x="4637" y="5715"/>
                    <a:pt x="2782" y="11228"/>
                    <a:pt x="0" y="16191"/>
                  </a:cubicBezTo>
                  <a:lnTo>
                    <a:pt x="1128" y="16767"/>
                  </a:lnTo>
                  <a:cubicBezTo>
                    <a:pt x="3610" y="11479"/>
                    <a:pt x="5038" y="5765"/>
                    <a:pt x="5364" y="0"/>
                  </a:cubicBezTo>
                  <a:close/>
                </a:path>
              </a:pathLst>
            </a:custGeom>
            <a:solidFill>
              <a:srgbClr val="5614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71"/>
            <p:cNvSpPr/>
            <p:nvPr/>
          </p:nvSpPr>
          <p:spPr>
            <a:xfrm rot="260809">
              <a:off x="780720" y="702066"/>
              <a:ext cx="88578" cy="77503"/>
            </a:xfrm>
            <a:custGeom>
              <a:avLst/>
              <a:gdLst/>
              <a:ahLst/>
              <a:cxnLst/>
              <a:rect l="l" t="t" r="r" b="b"/>
              <a:pathLst>
                <a:path w="3735" h="3268" extrusionOk="0">
                  <a:moveTo>
                    <a:pt x="1885" y="1"/>
                  </a:moveTo>
                  <a:cubicBezTo>
                    <a:pt x="1610" y="1"/>
                    <a:pt x="1332" y="71"/>
                    <a:pt x="1078" y="218"/>
                  </a:cubicBezTo>
                  <a:cubicBezTo>
                    <a:pt x="276" y="669"/>
                    <a:pt x="1" y="1647"/>
                    <a:pt x="452" y="2449"/>
                  </a:cubicBezTo>
                  <a:cubicBezTo>
                    <a:pt x="755" y="2972"/>
                    <a:pt x="1309" y="3267"/>
                    <a:pt x="1875" y="3267"/>
                  </a:cubicBezTo>
                  <a:cubicBezTo>
                    <a:pt x="2150" y="3267"/>
                    <a:pt x="2428" y="3198"/>
                    <a:pt x="2682" y="3050"/>
                  </a:cubicBezTo>
                  <a:cubicBezTo>
                    <a:pt x="3459" y="2599"/>
                    <a:pt x="3735" y="1622"/>
                    <a:pt x="3284" y="820"/>
                  </a:cubicBezTo>
                  <a:cubicBezTo>
                    <a:pt x="2997" y="297"/>
                    <a:pt x="2449" y="1"/>
                    <a:pt x="1885" y="1"/>
                  </a:cubicBezTo>
                  <a:close/>
                </a:path>
              </a:pathLst>
            </a:custGeom>
            <a:solidFill>
              <a:srgbClr val="EF2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71"/>
            <p:cNvSpPr/>
            <p:nvPr/>
          </p:nvSpPr>
          <p:spPr>
            <a:xfrm rot="260809">
              <a:off x="887002" y="1389942"/>
              <a:ext cx="88578" cy="77788"/>
            </a:xfrm>
            <a:custGeom>
              <a:avLst/>
              <a:gdLst/>
              <a:ahLst/>
              <a:cxnLst/>
              <a:rect l="l" t="t" r="r" b="b"/>
              <a:pathLst>
                <a:path w="3735" h="3280" extrusionOk="0">
                  <a:moveTo>
                    <a:pt x="1879" y="0"/>
                  </a:moveTo>
                  <a:cubicBezTo>
                    <a:pt x="1606" y="0"/>
                    <a:pt x="1330" y="67"/>
                    <a:pt x="1078" y="206"/>
                  </a:cubicBezTo>
                  <a:cubicBezTo>
                    <a:pt x="276" y="657"/>
                    <a:pt x="0" y="1659"/>
                    <a:pt x="451" y="2436"/>
                  </a:cubicBezTo>
                  <a:cubicBezTo>
                    <a:pt x="756" y="2978"/>
                    <a:pt x="1312" y="3279"/>
                    <a:pt x="1880" y="3279"/>
                  </a:cubicBezTo>
                  <a:cubicBezTo>
                    <a:pt x="2153" y="3279"/>
                    <a:pt x="2429" y="3209"/>
                    <a:pt x="2682" y="3063"/>
                  </a:cubicBezTo>
                  <a:cubicBezTo>
                    <a:pt x="3459" y="2612"/>
                    <a:pt x="3735" y="1609"/>
                    <a:pt x="3308" y="832"/>
                  </a:cubicBezTo>
                  <a:cubicBezTo>
                    <a:pt x="3004" y="290"/>
                    <a:pt x="2448" y="0"/>
                    <a:pt x="1879" y="0"/>
                  </a:cubicBezTo>
                  <a:close/>
                </a:path>
              </a:pathLst>
            </a:custGeom>
            <a:solidFill>
              <a:srgbClr val="EF2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71"/>
            <p:cNvSpPr/>
            <p:nvPr/>
          </p:nvSpPr>
          <p:spPr>
            <a:xfrm rot="260809">
              <a:off x="813389" y="1119411"/>
              <a:ext cx="88578" cy="77503"/>
            </a:xfrm>
            <a:custGeom>
              <a:avLst/>
              <a:gdLst/>
              <a:ahLst/>
              <a:cxnLst/>
              <a:rect l="l" t="t" r="r" b="b"/>
              <a:pathLst>
                <a:path w="3735" h="3268" extrusionOk="0">
                  <a:moveTo>
                    <a:pt x="1871" y="0"/>
                  </a:moveTo>
                  <a:cubicBezTo>
                    <a:pt x="1596" y="0"/>
                    <a:pt x="1315" y="70"/>
                    <a:pt x="1053" y="218"/>
                  </a:cubicBezTo>
                  <a:cubicBezTo>
                    <a:pt x="276" y="669"/>
                    <a:pt x="0" y="1646"/>
                    <a:pt x="451" y="2448"/>
                  </a:cubicBezTo>
                  <a:cubicBezTo>
                    <a:pt x="755" y="2971"/>
                    <a:pt x="1297" y="3267"/>
                    <a:pt x="1864" y="3267"/>
                  </a:cubicBezTo>
                  <a:cubicBezTo>
                    <a:pt x="2139" y="3267"/>
                    <a:pt x="2420" y="3197"/>
                    <a:pt x="2682" y="3050"/>
                  </a:cubicBezTo>
                  <a:cubicBezTo>
                    <a:pt x="3459" y="2599"/>
                    <a:pt x="3735" y="1621"/>
                    <a:pt x="3284" y="819"/>
                  </a:cubicBezTo>
                  <a:cubicBezTo>
                    <a:pt x="2980" y="296"/>
                    <a:pt x="2438" y="0"/>
                    <a:pt x="1871" y="0"/>
                  </a:cubicBezTo>
                  <a:close/>
                </a:path>
              </a:pathLst>
            </a:custGeom>
            <a:solidFill>
              <a:srgbClr val="EF2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71"/>
            <p:cNvSpPr/>
            <p:nvPr/>
          </p:nvSpPr>
          <p:spPr>
            <a:xfrm rot="260686">
              <a:off x="2147019" y="4460380"/>
              <a:ext cx="79356" cy="70032"/>
            </a:xfrm>
            <a:custGeom>
              <a:avLst/>
              <a:gdLst/>
              <a:ahLst/>
              <a:cxnLst/>
              <a:rect l="l" t="t" r="r" b="b"/>
              <a:pathLst>
                <a:path w="3711" h="3275" extrusionOk="0">
                  <a:moveTo>
                    <a:pt x="1849" y="1"/>
                  </a:moveTo>
                  <a:cubicBezTo>
                    <a:pt x="1528" y="1"/>
                    <a:pt x="1206" y="96"/>
                    <a:pt x="928" y="297"/>
                  </a:cubicBezTo>
                  <a:cubicBezTo>
                    <a:pt x="176" y="823"/>
                    <a:pt x="1" y="1826"/>
                    <a:pt x="527" y="2578"/>
                  </a:cubicBezTo>
                  <a:cubicBezTo>
                    <a:pt x="837" y="3027"/>
                    <a:pt x="1347" y="3275"/>
                    <a:pt x="1864" y="3275"/>
                  </a:cubicBezTo>
                  <a:cubicBezTo>
                    <a:pt x="2183" y="3275"/>
                    <a:pt x="2505" y="3180"/>
                    <a:pt x="2783" y="2979"/>
                  </a:cubicBezTo>
                  <a:cubicBezTo>
                    <a:pt x="3535" y="2452"/>
                    <a:pt x="3710" y="1450"/>
                    <a:pt x="3209" y="698"/>
                  </a:cubicBezTo>
                  <a:cubicBezTo>
                    <a:pt x="2884" y="249"/>
                    <a:pt x="2367" y="1"/>
                    <a:pt x="1849" y="1"/>
                  </a:cubicBezTo>
                  <a:close/>
                </a:path>
              </a:pathLst>
            </a:custGeom>
            <a:solidFill>
              <a:srgbClr val="EF2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71"/>
            <p:cNvSpPr/>
            <p:nvPr/>
          </p:nvSpPr>
          <p:spPr>
            <a:xfrm rot="260809">
              <a:off x="722107" y="491653"/>
              <a:ext cx="2747252" cy="2109869"/>
            </a:xfrm>
            <a:custGeom>
              <a:avLst/>
              <a:gdLst/>
              <a:ahLst/>
              <a:cxnLst/>
              <a:rect l="l" t="t" r="r" b="b"/>
              <a:pathLst>
                <a:path w="115841" h="88965" extrusionOk="0">
                  <a:moveTo>
                    <a:pt x="108833" y="0"/>
                  </a:moveTo>
                  <a:cubicBezTo>
                    <a:pt x="108713" y="0"/>
                    <a:pt x="108593" y="6"/>
                    <a:pt x="108472" y="17"/>
                  </a:cubicBezTo>
                  <a:lnTo>
                    <a:pt x="0" y="10869"/>
                  </a:lnTo>
                  <a:lnTo>
                    <a:pt x="15213" y="84804"/>
                  </a:lnTo>
                  <a:lnTo>
                    <a:pt x="115841" y="88965"/>
                  </a:lnTo>
                  <a:lnTo>
                    <a:pt x="115841" y="88965"/>
                  </a:lnTo>
                  <a:lnTo>
                    <a:pt x="112708" y="3476"/>
                  </a:lnTo>
                  <a:cubicBezTo>
                    <a:pt x="112637" y="1559"/>
                    <a:pt x="110846" y="0"/>
                    <a:pt x="1088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71"/>
            <p:cNvSpPr/>
            <p:nvPr/>
          </p:nvSpPr>
          <p:spPr>
            <a:xfrm rot="260809">
              <a:off x="638910" y="660820"/>
              <a:ext cx="496323" cy="3875385"/>
            </a:xfrm>
            <a:custGeom>
              <a:avLst/>
              <a:gdLst/>
              <a:ahLst/>
              <a:cxnLst/>
              <a:rect l="l" t="t" r="r" b="b"/>
              <a:pathLst>
                <a:path w="20928" h="163410" extrusionOk="0">
                  <a:moveTo>
                    <a:pt x="0" y="0"/>
                  </a:moveTo>
                  <a:lnTo>
                    <a:pt x="8622" y="154688"/>
                  </a:lnTo>
                  <a:lnTo>
                    <a:pt x="20928" y="163409"/>
                  </a:lnTo>
                  <a:lnTo>
                    <a:pt x="12331" y="87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71"/>
            <p:cNvSpPr/>
            <p:nvPr/>
          </p:nvSpPr>
          <p:spPr>
            <a:xfrm rot="260809">
              <a:off x="761269" y="1321998"/>
              <a:ext cx="297205" cy="298984"/>
            </a:xfrm>
            <a:custGeom>
              <a:avLst/>
              <a:gdLst/>
              <a:ahLst/>
              <a:cxnLst/>
              <a:rect l="l" t="t" r="r" b="b"/>
              <a:pathLst>
                <a:path w="12532" h="12607" extrusionOk="0">
                  <a:moveTo>
                    <a:pt x="0" y="0"/>
                  </a:moveTo>
                  <a:lnTo>
                    <a:pt x="226" y="3860"/>
                  </a:lnTo>
                  <a:lnTo>
                    <a:pt x="12532" y="12607"/>
                  </a:lnTo>
                  <a:lnTo>
                    <a:pt x="12331" y="87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71"/>
            <p:cNvSpPr/>
            <p:nvPr/>
          </p:nvSpPr>
          <p:spPr>
            <a:xfrm rot="260809">
              <a:off x="707105" y="4004312"/>
              <a:ext cx="297205" cy="298391"/>
            </a:xfrm>
            <a:custGeom>
              <a:avLst/>
              <a:gdLst/>
              <a:ahLst/>
              <a:cxnLst/>
              <a:rect l="l" t="t" r="r" b="b"/>
              <a:pathLst>
                <a:path w="12532" h="12582" extrusionOk="0">
                  <a:moveTo>
                    <a:pt x="0" y="0"/>
                  </a:moveTo>
                  <a:lnTo>
                    <a:pt x="226" y="3860"/>
                  </a:lnTo>
                  <a:lnTo>
                    <a:pt x="12531" y="12582"/>
                  </a:lnTo>
                  <a:lnTo>
                    <a:pt x="12331" y="87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71"/>
            <p:cNvSpPr/>
            <p:nvPr/>
          </p:nvSpPr>
          <p:spPr>
            <a:xfrm rot="260809">
              <a:off x="838931" y="577231"/>
              <a:ext cx="2810858" cy="451168"/>
            </a:xfrm>
            <a:custGeom>
              <a:avLst/>
              <a:gdLst/>
              <a:ahLst/>
              <a:cxnLst/>
              <a:rect l="l" t="t" r="r" b="b"/>
              <a:pathLst>
                <a:path w="118523" h="19024" extrusionOk="0">
                  <a:moveTo>
                    <a:pt x="106693" y="1"/>
                  </a:moveTo>
                  <a:lnTo>
                    <a:pt x="1" y="9525"/>
                  </a:lnTo>
                  <a:lnTo>
                    <a:pt x="9875" y="16868"/>
                  </a:lnTo>
                  <a:lnTo>
                    <a:pt x="118523" y="19024"/>
                  </a:lnTo>
                  <a:lnTo>
                    <a:pt x="118297" y="17921"/>
                  </a:lnTo>
                  <a:cubicBezTo>
                    <a:pt x="116894" y="10953"/>
                    <a:pt x="112733" y="4562"/>
                    <a:pt x="1066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71"/>
            <p:cNvSpPr/>
            <p:nvPr/>
          </p:nvSpPr>
          <p:spPr>
            <a:xfrm rot="260809">
              <a:off x="928521" y="781710"/>
              <a:ext cx="2886938" cy="3867370"/>
            </a:xfrm>
            <a:custGeom>
              <a:avLst/>
              <a:gdLst/>
              <a:ahLst/>
              <a:cxnLst/>
              <a:rect l="l" t="t" r="r" b="b"/>
              <a:pathLst>
                <a:path w="121731" h="163072" extrusionOk="0">
                  <a:moveTo>
                    <a:pt x="110388" y="0"/>
                  </a:moveTo>
                  <a:cubicBezTo>
                    <a:pt x="110294" y="0"/>
                    <a:pt x="110198" y="4"/>
                    <a:pt x="110101" y="13"/>
                  </a:cubicBezTo>
                  <a:lnTo>
                    <a:pt x="0" y="8885"/>
                  </a:lnTo>
                  <a:lnTo>
                    <a:pt x="8522" y="163071"/>
                  </a:lnTo>
                  <a:lnTo>
                    <a:pt x="118723" y="154675"/>
                  </a:lnTo>
                  <a:cubicBezTo>
                    <a:pt x="120427" y="154550"/>
                    <a:pt x="121730" y="153147"/>
                    <a:pt x="121630" y="151517"/>
                  </a:cubicBezTo>
                  <a:lnTo>
                    <a:pt x="113359" y="2695"/>
                  </a:lnTo>
                  <a:cubicBezTo>
                    <a:pt x="113265" y="1158"/>
                    <a:pt x="111966" y="0"/>
                    <a:pt x="1103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71"/>
            <p:cNvSpPr/>
            <p:nvPr/>
          </p:nvSpPr>
          <p:spPr>
            <a:xfrm rot="260809">
              <a:off x="1281930" y="1030983"/>
              <a:ext cx="2228969" cy="1635768"/>
            </a:xfrm>
            <a:custGeom>
              <a:avLst/>
              <a:gdLst/>
              <a:ahLst/>
              <a:cxnLst/>
              <a:rect l="l" t="t" r="r" b="b"/>
              <a:pathLst>
                <a:path w="93987" h="68974" extrusionOk="0">
                  <a:moveTo>
                    <a:pt x="82382" y="0"/>
                  </a:moveTo>
                  <a:lnTo>
                    <a:pt x="7695" y="5690"/>
                  </a:lnTo>
                  <a:cubicBezTo>
                    <a:pt x="7946" y="10201"/>
                    <a:pt x="4537" y="14111"/>
                    <a:pt x="1" y="14462"/>
                  </a:cubicBezTo>
                  <a:lnTo>
                    <a:pt x="2658" y="61128"/>
                  </a:lnTo>
                  <a:cubicBezTo>
                    <a:pt x="2872" y="61112"/>
                    <a:pt x="3084" y="61104"/>
                    <a:pt x="3295" y="61104"/>
                  </a:cubicBezTo>
                  <a:cubicBezTo>
                    <a:pt x="7682" y="61104"/>
                    <a:pt x="11366" y="64525"/>
                    <a:pt x="11605" y="68973"/>
                  </a:cubicBezTo>
                  <a:lnTo>
                    <a:pt x="86292" y="63284"/>
                  </a:lnTo>
                  <a:cubicBezTo>
                    <a:pt x="86041" y="58747"/>
                    <a:pt x="89450" y="54838"/>
                    <a:pt x="93986" y="54487"/>
                  </a:cubicBezTo>
                  <a:lnTo>
                    <a:pt x="91330" y="7820"/>
                  </a:lnTo>
                  <a:cubicBezTo>
                    <a:pt x="91116" y="7836"/>
                    <a:pt x="90903" y="7844"/>
                    <a:pt x="90692" y="7844"/>
                  </a:cubicBezTo>
                  <a:cubicBezTo>
                    <a:pt x="86305" y="7844"/>
                    <a:pt x="82621" y="4424"/>
                    <a:pt x="823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71"/>
            <p:cNvSpPr/>
            <p:nvPr/>
          </p:nvSpPr>
          <p:spPr>
            <a:xfrm rot="260809">
              <a:off x="1344184" y="1079872"/>
              <a:ext cx="2092841" cy="1541854"/>
            </a:xfrm>
            <a:custGeom>
              <a:avLst/>
              <a:gdLst/>
              <a:ahLst/>
              <a:cxnLst/>
              <a:rect l="l" t="t" r="r" b="b"/>
              <a:pathLst>
                <a:path w="88247" h="65014" extrusionOk="0">
                  <a:moveTo>
                    <a:pt x="76628" y="909"/>
                  </a:moveTo>
                  <a:cubicBezTo>
                    <a:pt x="77084" y="5056"/>
                    <a:pt x="80595" y="8171"/>
                    <a:pt x="84738" y="8171"/>
                  </a:cubicBezTo>
                  <a:cubicBezTo>
                    <a:pt x="84803" y="8171"/>
                    <a:pt x="84869" y="8171"/>
                    <a:pt x="84936" y="8170"/>
                  </a:cubicBezTo>
                  <a:lnTo>
                    <a:pt x="84936" y="8170"/>
                  </a:lnTo>
                  <a:lnTo>
                    <a:pt x="87346" y="50746"/>
                  </a:lnTo>
                  <a:lnTo>
                    <a:pt x="87346" y="50746"/>
                  </a:lnTo>
                  <a:cubicBezTo>
                    <a:pt x="83271" y="51267"/>
                    <a:pt x="80226" y="54753"/>
                    <a:pt x="80226" y="58848"/>
                  </a:cubicBezTo>
                  <a:cubicBezTo>
                    <a:pt x="80226" y="58866"/>
                    <a:pt x="80226" y="58885"/>
                    <a:pt x="80226" y="58904"/>
                  </a:cubicBezTo>
                  <a:lnTo>
                    <a:pt x="80226" y="58904"/>
                  </a:lnTo>
                  <a:lnTo>
                    <a:pt x="11621" y="64129"/>
                  </a:lnTo>
                  <a:lnTo>
                    <a:pt x="11621" y="64129"/>
                  </a:lnTo>
                  <a:cubicBezTo>
                    <a:pt x="11175" y="59993"/>
                    <a:pt x="7660" y="56843"/>
                    <a:pt x="3509" y="56843"/>
                  </a:cubicBezTo>
                  <a:cubicBezTo>
                    <a:pt x="3445" y="56843"/>
                    <a:pt x="3378" y="56846"/>
                    <a:pt x="3310" y="56849"/>
                  </a:cubicBezTo>
                  <a:lnTo>
                    <a:pt x="3310" y="56849"/>
                  </a:lnTo>
                  <a:lnTo>
                    <a:pt x="876" y="14294"/>
                  </a:lnTo>
                  <a:lnTo>
                    <a:pt x="876" y="14294"/>
                  </a:lnTo>
                  <a:cubicBezTo>
                    <a:pt x="4941" y="13761"/>
                    <a:pt x="8021" y="10293"/>
                    <a:pt x="8021" y="6191"/>
                  </a:cubicBezTo>
                  <a:cubicBezTo>
                    <a:pt x="8021" y="6173"/>
                    <a:pt x="8020" y="6154"/>
                    <a:pt x="8019" y="6135"/>
                  </a:cubicBezTo>
                  <a:lnTo>
                    <a:pt x="8019" y="6135"/>
                  </a:lnTo>
                  <a:lnTo>
                    <a:pt x="76628" y="909"/>
                  </a:lnTo>
                  <a:close/>
                  <a:moveTo>
                    <a:pt x="77394" y="0"/>
                  </a:moveTo>
                  <a:lnTo>
                    <a:pt x="7143" y="5364"/>
                  </a:lnTo>
                  <a:lnTo>
                    <a:pt x="7168" y="5765"/>
                  </a:lnTo>
                  <a:cubicBezTo>
                    <a:pt x="7168" y="5915"/>
                    <a:pt x="7168" y="6066"/>
                    <a:pt x="7168" y="6191"/>
                  </a:cubicBezTo>
                  <a:cubicBezTo>
                    <a:pt x="7168" y="10001"/>
                    <a:pt x="4236" y="13209"/>
                    <a:pt x="401" y="13484"/>
                  </a:cubicBezTo>
                  <a:lnTo>
                    <a:pt x="0" y="13534"/>
                  </a:lnTo>
                  <a:lnTo>
                    <a:pt x="2507" y="57745"/>
                  </a:lnTo>
                  <a:lnTo>
                    <a:pt x="2933" y="57720"/>
                  </a:lnTo>
                  <a:cubicBezTo>
                    <a:pt x="3133" y="57695"/>
                    <a:pt x="3309" y="57695"/>
                    <a:pt x="3509" y="57695"/>
                  </a:cubicBezTo>
                  <a:cubicBezTo>
                    <a:pt x="7344" y="57695"/>
                    <a:pt x="10577" y="60703"/>
                    <a:pt x="10803" y="64587"/>
                  </a:cubicBezTo>
                  <a:lnTo>
                    <a:pt x="10828" y="65013"/>
                  </a:lnTo>
                  <a:lnTo>
                    <a:pt x="81104" y="59675"/>
                  </a:lnTo>
                  <a:lnTo>
                    <a:pt x="81079" y="59249"/>
                  </a:lnTo>
                  <a:cubicBezTo>
                    <a:pt x="81054" y="59124"/>
                    <a:pt x="81054" y="58973"/>
                    <a:pt x="81054" y="58848"/>
                  </a:cubicBezTo>
                  <a:cubicBezTo>
                    <a:pt x="81054" y="55038"/>
                    <a:pt x="83986" y="51830"/>
                    <a:pt x="87820" y="51530"/>
                  </a:cubicBezTo>
                  <a:lnTo>
                    <a:pt x="88247" y="51505"/>
                  </a:lnTo>
                  <a:lnTo>
                    <a:pt x="85715" y="7294"/>
                  </a:lnTo>
                  <a:lnTo>
                    <a:pt x="85289" y="7319"/>
                  </a:lnTo>
                  <a:cubicBezTo>
                    <a:pt x="85114" y="7344"/>
                    <a:pt x="84913" y="7344"/>
                    <a:pt x="84738" y="7344"/>
                  </a:cubicBezTo>
                  <a:cubicBezTo>
                    <a:pt x="80878" y="7344"/>
                    <a:pt x="77645" y="4336"/>
                    <a:pt x="77419" y="427"/>
                  </a:cubicBezTo>
                  <a:lnTo>
                    <a:pt x="773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71"/>
            <p:cNvSpPr/>
            <p:nvPr/>
          </p:nvSpPr>
          <p:spPr>
            <a:xfrm rot="260809">
              <a:off x="1252431" y="2941969"/>
              <a:ext cx="2217657" cy="1037824"/>
            </a:xfrm>
            <a:custGeom>
              <a:avLst/>
              <a:gdLst/>
              <a:ahLst/>
              <a:cxnLst/>
              <a:rect l="l" t="t" r="r" b="b"/>
              <a:pathLst>
                <a:path w="93510" h="43761" extrusionOk="0">
                  <a:moveTo>
                    <a:pt x="91304" y="1"/>
                  </a:moveTo>
                  <a:lnTo>
                    <a:pt x="1" y="6968"/>
                  </a:lnTo>
                  <a:lnTo>
                    <a:pt x="2206" y="43761"/>
                  </a:lnTo>
                  <a:lnTo>
                    <a:pt x="93510" y="36818"/>
                  </a:lnTo>
                  <a:lnTo>
                    <a:pt x="913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71"/>
            <p:cNvSpPr/>
            <p:nvPr/>
          </p:nvSpPr>
          <p:spPr>
            <a:xfrm rot="260809">
              <a:off x="1265282" y="3882883"/>
              <a:ext cx="2167142" cy="259758"/>
            </a:xfrm>
            <a:custGeom>
              <a:avLst/>
              <a:gdLst/>
              <a:ahLst/>
              <a:cxnLst/>
              <a:rect l="l" t="t" r="r" b="b"/>
              <a:pathLst>
                <a:path w="91380" h="10953" extrusionOk="0">
                  <a:moveTo>
                    <a:pt x="91304" y="0"/>
                  </a:moveTo>
                  <a:lnTo>
                    <a:pt x="0" y="6968"/>
                  </a:lnTo>
                  <a:lnTo>
                    <a:pt x="76" y="10953"/>
                  </a:lnTo>
                  <a:lnTo>
                    <a:pt x="91379" y="4010"/>
                  </a:lnTo>
                  <a:lnTo>
                    <a:pt x="913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71"/>
            <p:cNvSpPr/>
            <p:nvPr/>
          </p:nvSpPr>
          <p:spPr>
            <a:xfrm rot="260809">
              <a:off x="1286308" y="2790126"/>
              <a:ext cx="2167142" cy="259758"/>
            </a:xfrm>
            <a:custGeom>
              <a:avLst/>
              <a:gdLst/>
              <a:ahLst/>
              <a:cxnLst/>
              <a:rect l="l" t="t" r="r" b="b"/>
              <a:pathLst>
                <a:path w="91380" h="10953" extrusionOk="0">
                  <a:moveTo>
                    <a:pt x="91305" y="0"/>
                  </a:moveTo>
                  <a:lnTo>
                    <a:pt x="1" y="6967"/>
                  </a:lnTo>
                  <a:lnTo>
                    <a:pt x="76" y="10952"/>
                  </a:lnTo>
                  <a:lnTo>
                    <a:pt x="91380" y="4010"/>
                  </a:lnTo>
                  <a:lnTo>
                    <a:pt x="913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71"/>
            <p:cNvSpPr/>
            <p:nvPr/>
          </p:nvSpPr>
          <p:spPr>
            <a:xfrm rot="260686">
              <a:off x="2687324" y="3429457"/>
              <a:ext cx="1892972" cy="923744"/>
            </a:xfrm>
            <a:custGeom>
              <a:avLst/>
              <a:gdLst/>
              <a:ahLst/>
              <a:cxnLst/>
              <a:rect l="l" t="t" r="r" b="b"/>
              <a:pathLst>
                <a:path w="88523" h="43198" extrusionOk="0">
                  <a:moveTo>
                    <a:pt x="72866" y="0"/>
                  </a:moveTo>
                  <a:cubicBezTo>
                    <a:pt x="67094" y="0"/>
                    <a:pt x="61289" y="1258"/>
                    <a:pt x="55815" y="3154"/>
                  </a:cubicBezTo>
                  <a:cubicBezTo>
                    <a:pt x="55840" y="5585"/>
                    <a:pt x="55690" y="7991"/>
                    <a:pt x="55314" y="10397"/>
                  </a:cubicBezTo>
                  <a:cubicBezTo>
                    <a:pt x="54612" y="8292"/>
                    <a:pt x="54011" y="6161"/>
                    <a:pt x="53484" y="4006"/>
                  </a:cubicBezTo>
                  <a:cubicBezTo>
                    <a:pt x="53083" y="4156"/>
                    <a:pt x="52707" y="4282"/>
                    <a:pt x="52332" y="4432"/>
                  </a:cubicBezTo>
                  <a:cubicBezTo>
                    <a:pt x="52181" y="6913"/>
                    <a:pt x="52106" y="9394"/>
                    <a:pt x="52006" y="11876"/>
                  </a:cubicBezTo>
                  <a:cubicBezTo>
                    <a:pt x="51329" y="9695"/>
                    <a:pt x="50778" y="7490"/>
                    <a:pt x="50276" y="5284"/>
                  </a:cubicBezTo>
                  <a:cubicBezTo>
                    <a:pt x="44512" y="7690"/>
                    <a:pt x="38973" y="10597"/>
                    <a:pt x="33309" y="13279"/>
                  </a:cubicBezTo>
                  <a:cubicBezTo>
                    <a:pt x="31930" y="13931"/>
                    <a:pt x="30527" y="14582"/>
                    <a:pt x="29148" y="15234"/>
                  </a:cubicBezTo>
                  <a:cubicBezTo>
                    <a:pt x="29474" y="16913"/>
                    <a:pt x="29725" y="18592"/>
                    <a:pt x="29875" y="20272"/>
                  </a:cubicBezTo>
                  <a:cubicBezTo>
                    <a:pt x="28998" y="18893"/>
                    <a:pt x="28146" y="17490"/>
                    <a:pt x="27319" y="16086"/>
                  </a:cubicBezTo>
                  <a:cubicBezTo>
                    <a:pt x="26943" y="16262"/>
                    <a:pt x="26542" y="16437"/>
                    <a:pt x="26166" y="16612"/>
                  </a:cubicBezTo>
                  <a:cubicBezTo>
                    <a:pt x="26492" y="18417"/>
                    <a:pt x="26793" y="20247"/>
                    <a:pt x="27118" y="22051"/>
                  </a:cubicBezTo>
                  <a:cubicBezTo>
                    <a:pt x="26041" y="20622"/>
                    <a:pt x="25063" y="19119"/>
                    <a:pt x="24136" y="17565"/>
                  </a:cubicBezTo>
                  <a:cubicBezTo>
                    <a:pt x="18823" y="20071"/>
                    <a:pt x="13610" y="22703"/>
                    <a:pt x="8797" y="26061"/>
                  </a:cubicBezTo>
                  <a:cubicBezTo>
                    <a:pt x="6717" y="27490"/>
                    <a:pt x="4687" y="29094"/>
                    <a:pt x="3484" y="31299"/>
                  </a:cubicBezTo>
                  <a:cubicBezTo>
                    <a:pt x="0" y="37765"/>
                    <a:pt x="6542" y="42126"/>
                    <a:pt x="12206" y="42828"/>
                  </a:cubicBezTo>
                  <a:cubicBezTo>
                    <a:pt x="14297" y="43083"/>
                    <a:pt x="16395" y="43197"/>
                    <a:pt x="18495" y="43197"/>
                  </a:cubicBezTo>
                  <a:cubicBezTo>
                    <a:pt x="24047" y="43197"/>
                    <a:pt x="29608" y="42395"/>
                    <a:pt x="35063" y="41249"/>
                  </a:cubicBezTo>
                  <a:cubicBezTo>
                    <a:pt x="41705" y="39846"/>
                    <a:pt x="48221" y="37941"/>
                    <a:pt x="54562" y="35535"/>
                  </a:cubicBezTo>
                  <a:cubicBezTo>
                    <a:pt x="54186" y="33705"/>
                    <a:pt x="53785" y="31876"/>
                    <a:pt x="53409" y="30046"/>
                  </a:cubicBezTo>
                  <a:lnTo>
                    <a:pt x="53409" y="30046"/>
                  </a:lnTo>
                  <a:lnTo>
                    <a:pt x="56692" y="34708"/>
                  </a:lnTo>
                  <a:cubicBezTo>
                    <a:pt x="57093" y="34532"/>
                    <a:pt x="57494" y="34382"/>
                    <a:pt x="57895" y="34206"/>
                  </a:cubicBezTo>
                  <a:cubicBezTo>
                    <a:pt x="57344" y="32201"/>
                    <a:pt x="56793" y="30196"/>
                    <a:pt x="56266" y="28191"/>
                  </a:cubicBezTo>
                  <a:lnTo>
                    <a:pt x="56266" y="28191"/>
                  </a:lnTo>
                  <a:cubicBezTo>
                    <a:pt x="57595" y="29820"/>
                    <a:pt x="58823" y="31550"/>
                    <a:pt x="59976" y="33354"/>
                  </a:cubicBezTo>
                  <a:cubicBezTo>
                    <a:pt x="60126" y="33279"/>
                    <a:pt x="60276" y="33204"/>
                    <a:pt x="60427" y="33154"/>
                  </a:cubicBezTo>
                  <a:cubicBezTo>
                    <a:pt x="68146" y="29795"/>
                    <a:pt x="75665" y="25610"/>
                    <a:pt x="81705" y="19795"/>
                  </a:cubicBezTo>
                  <a:cubicBezTo>
                    <a:pt x="80753" y="18642"/>
                    <a:pt x="79775" y="17490"/>
                    <a:pt x="78823" y="16337"/>
                  </a:cubicBezTo>
                  <a:lnTo>
                    <a:pt x="78823" y="16337"/>
                  </a:lnTo>
                  <a:cubicBezTo>
                    <a:pt x="80151" y="17164"/>
                    <a:pt x="81530" y="17916"/>
                    <a:pt x="82958" y="18567"/>
                  </a:cubicBezTo>
                  <a:cubicBezTo>
                    <a:pt x="83209" y="18292"/>
                    <a:pt x="83485" y="18041"/>
                    <a:pt x="83735" y="17765"/>
                  </a:cubicBezTo>
                  <a:cubicBezTo>
                    <a:pt x="82858" y="16938"/>
                    <a:pt x="82006" y="16136"/>
                    <a:pt x="81129" y="15309"/>
                  </a:cubicBezTo>
                  <a:cubicBezTo>
                    <a:pt x="80602" y="14808"/>
                    <a:pt x="80026" y="14106"/>
                    <a:pt x="80277" y="13429"/>
                  </a:cubicBezTo>
                  <a:lnTo>
                    <a:pt x="80277" y="13429"/>
                  </a:lnTo>
                  <a:cubicBezTo>
                    <a:pt x="82131" y="13981"/>
                    <a:pt x="83961" y="14632"/>
                    <a:pt x="85765" y="15334"/>
                  </a:cubicBezTo>
                  <a:cubicBezTo>
                    <a:pt x="86542" y="14231"/>
                    <a:pt x="87219" y="13079"/>
                    <a:pt x="87695" y="11800"/>
                  </a:cubicBezTo>
                  <a:cubicBezTo>
                    <a:pt x="88497" y="9570"/>
                    <a:pt x="88522" y="6938"/>
                    <a:pt x="87294" y="4908"/>
                  </a:cubicBezTo>
                  <a:cubicBezTo>
                    <a:pt x="85765" y="2377"/>
                    <a:pt x="82683" y="1224"/>
                    <a:pt x="79775" y="647"/>
                  </a:cubicBezTo>
                  <a:cubicBezTo>
                    <a:pt x="77493" y="202"/>
                    <a:pt x="75182" y="0"/>
                    <a:pt x="728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71"/>
            <p:cNvSpPr/>
            <p:nvPr/>
          </p:nvSpPr>
          <p:spPr>
            <a:xfrm rot="260686">
              <a:off x="3819858" y="4101988"/>
              <a:ext cx="62719" cy="86840"/>
            </a:xfrm>
            <a:custGeom>
              <a:avLst/>
              <a:gdLst/>
              <a:ahLst/>
              <a:cxnLst/>
              <a:rect l="l" t="t" r="r" b="b"/>
              <a:pathLst>
                <a:path w="2933" h="4061" extrusionOk="0">
                  <a:moveTo>
                    <a:pt x="2857" y="4061"/>
                  </a:moveTo>
                  <a:cubicBezTo>
                    <a:pt x="1905" y="2707"/>
                    <a:pt x="953" y="1354"/>
                    <a:pt x="0" y="1"/>
                  </a:cubicBezTo>
                  <a:lnTo>
                    <a:pt x="0" y="1"/>
                  </a:lnTo>
                  <a:cubicBezTo>
                    <a:pt x="953" y="1354"/>
                    <a:pt x="1905" y="2707"/>
                    <a:pt x="2857" y="4061"/>
                  </a:cubicBezTo>
                  <a:cubicBezTo>
                    <a:pt x="2883" y="4036"/>
                    <a:pt x="2908" y="4036"/>
                    <a:pt x="2933" y="4036"/>
                  </a:cubicBezTo>
                  <a:cubicBezTo>
                    <a:pt x="2908" y="4036"/>
                    <a:pt x="2883" y="4036"/>
                    <a:pt x="2857" y="4061"/>
                  </a:cubicBezTo>
                  <a:close/>
                </a:path>
              </a:pathLst>
            </a:custGeom>
            <a:solidFill>
              <a:srgbClr val="A4AE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71"/>
            <p:cNvSpPr/>
            <p:nvPr/>
          </p:nvSpPr>
          <p:spPr>
            <a:xfrm rot="260686">
              <a:off x="3814627" y="4086560"/>
              <a:ext cx="9131" cy="12873"/>
            </a:xfrm>
            <a:custGeom>
              <a:avLst/>
              <a:gdLst/>
              <a:ahLst/>
              <a:cxnLst/>
              <a:rect l="l" t="t" r="r" b="b"/>
              <a:pathLst>
                <a:path w="427" h="602" extrusionOk="0">
                  <a:moveTo>
                    <a:pt x="426" y="602"/>
                  </a:moveTo>
                  <a:cubicBezTo>
                    <a:pt x="301" y="401"/>
                    <a:pt x="151" y="201"/>
                    <a:pt x="0" y="0"/>
                  </a:cubicBezTo>
                  <a:cubicBezTo>
                    <a:pt x="50" y="150"/>
                    <a:pt x="75" y="301"/>
                    <a:pt x="100" y="476"/>
                  </a:cubicBezTo>
                  <a:cubicBezTo>
                    <a:pt x="75" y="301"/>
                    <a:pt x="50" y="150"/>
                    <a:pt x="0" y="0"/>
                  </a:cubicBezTo>
                  <a:cubicBezTo>
                    <a:pt x="151" y="201"/>
                    <a:pt x="301" y="401"/>
                    <a:pt x="426" y="602"/>
                  </a:cubicBezTo>
                  <a:lnTo>
                    <a:pt x="426" y="602"/>
                  </a:lnTo>
                  <a:close/>
                </a:path>
              </a:pathLst>
            </a:custGeom>
            <a:solidFill>
              <a:srgbClr val="837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71"/>
            <p:cNvSpPr/>
            <p:nvPr/>
          </p:nvSpPr>
          <p:spPr>
            <a:xfrm rot="260686">
              <a:off x="3898030" y="4156782"/>
              <a:ext cx="6993" cy="25212"/>
            </a:xfrm>
            <a:custGeom>
              <a:avLst/>
              <a:gdLst/>
              <a:ahLst/>
              <a:cxnLst/>
              <a:rect l="l" t="t" r="r" b="b"/>
              <a:pathLst>
                <a:path w="327" h="1179" extrusionOk="0">
                  <a:moveTo>
                    <a:pt x="326" y="1178"/>
                  </a:moveTo>
                  <a:cubicBezTo>
                    <a:pt x="226" y="803"/>
                    <a:pt x="101" y="402"/>
                    <a:pt x="1" y="1"/>
                  </a:cubicBezTo>
                  <a:lnTo>
                    <a:pt x="1" y="1"/>
                  </a:lnTo>
                  <a:cubicBezTo>
                    <a:pt x="101" y="402"/>
                    <a:pt x="226" y="803"/>
                    <a:pt x="326" y="1178"/>
                  </a:cubicBezTo>
                  <a:lnTo>
                    <a:pt x="326" y="1178"/>
                  </a:lnTo>
                  <a:close/>
                </a:path>
              </a:pathLst>
            </a:custGeom>
            <a:solidFill>
              <a:srgbClr val="837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71"/>
            <p:cNvSpPr/>
            <p:nvPr/>
          </p:nvSpPr>
          <p:spPr>
            <a:xfrm rot="260686">
              <a:off x="3875075" y="4052623"/>
              <a:ext cx="38598" cy="103456"/>
            </a:xfrm>
            <a:custGeom>
              <a:avLst/>
              <a:gdLst/>
              <a:ahLst/>
              <a:cxnLst/>
              <a:rect l="l" t="t" r="r" b="b"/>
              <a:pathLst>
                <a:path w="1805" h="4838" extrusionOk="0">
                  <a:moveTo>
                    <a:pt x="1304" y="4838"/>
                  </a:moveTo>
                  <a:cubicBezTo>
                    <a:pt x="878" y="3234"/>
                    <a:pt x="426" y="1604"/>
                    <a:pt x="0" y="0"/>
                  </a:cubicBezTo>
                  <a:cubicBezTo>
                    <a:pt x="627" y="777"/>
                    <a:pt x="1228" y="1554"/>
                    <a:pt x="1805" y="2381"/>
                  </a:cubicBezTo>
                  <a:lnTo>
                    <a:pt x="1805" y="2381"/>
                  </a:lnTo>
                  <a:cubicBezTo>
                    <a:pt x="1228" y="1554"/>
                    <a:pt x="627" y="777"/>
                    <a:pt x="0" y="0"/>
                  </a:cubicBezTo>
                  <a:cubicBezTo>
                    <a:pt x="426" y="1604"/>
                    <a:pt x="878" y="3234"/>
                    <a:pt x="1304" y="4838"/>
                  </a:cubicBezTo>
                  <a:lnTo>
                    <a:pt x="1304" y="4838"/>
                  </a:lnTo>
                  <a:close/>
                </a:path>
              </a:pathLst>
            </a:custGeom>
            <a:solidFill>
              <a:srgbClr val="A4AE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71"/>
            <p:cNvSpPr/>
            <p:nvPr/>
          </p:nvSpPr>
          <p:spPr>
            <a:xfrm rot="260686">
              <a:off x="4435674" y="3598109"/>
              <a:ext cx="131875" cy="293730"/>
            </a:xfrm>
            <a:custGeom>
              <a:avLst/>
              <a:gdLst/>
              <a:ahLst/>
              <a:cxnLst/>
              <a:rect l="l" t="t" r="r" b="b"/>
              <a:pathLst>
                <a:path w="6167" h="13736" extrusionOk="0">
                  <a:moveTo>
                    <a:pt x="1830" y="13735"/>
                  </a:moveTo>
                  <a:lnTo>
                    <a:pt x="1830" y="13735"/>
                  </a:lnTo>
                  <a:cubicBezTo>
                    <a:pt x="1956" y="13610"/>
                    <a:pt x="2081" y="13460"/>
                    <a:pt x="2231" y="13334"/>
                  </a:cubicBezTo>
                  <a:cubicBezTo>
                    <a:pt x="2081" y="13460"/>
                    <a:pt x="1956" y="13610"/>
                    <a:pt x="1830" y="13735"/>
                  </a:cubicBezTo>
                  <a:close/>
                  <a:moveTo>
                    <a:pt x="2607" y="12933"/>
                  </a:moveTo>
                  <a:cubicBezTo>
                    <a:pt x="1730" y="12106"/>
                    <a:pt x="878" y="11304"/>
                    <a:pt x="1" y="10477"/>
                  </a:cubicBezTo>
                  <a:cubicBezTo>
                    <a:pt x="878" y="11304"/>
                    <a:pt x="1730" y="12106"/>
                    <a:pt x="2607" y="12933"/>
                  </a:cubicBezTo>
                  <a:lnTo>
                    <a:pt x="2607" y="12933"/>
                  </a:lnTo>
                  <a:close/>
                  <a:moveTo>
                    <a:pt x="6166" y="76"/>
                  </a:moveTo>
                  <a:lnTo>
                    <a:pt x="6141" y="51"/>
                  </a:lnTo>
                  <a:lnTo>
                    <a:pt x="6166" y="76"/>
                  </a:lnTo>
                  <a:close/>
                  <a:moveTo>
                    <a:pt x="6141" y="51"/>
                  </a:moveTo>
                  <a:cubicBezTo>
                    <a:pt x="6141" y="51"/>
                    <a:pt x="6141" y="51"/>
                    <a:pt x="6141" y="26"/>
                  </a:cubicBezTo>
                  <a:cubicBezTo>
                    <a:pt x="6141" y="51"/>
                    <a:pt x="6141" y="51"/>
                    <a:pt x="6141" y="51"/>
                  </a:cubicBezTo>
                  <a:close/>
                  <a:moveTo>
                    <a:pt x="6141" y="26"/>
                  </a:moveTo>
                  <a:cubicBezTo>
                    <a:pt x="6141" y="26"/>
                    <a:pt x="6116" y="26"/>
                    <a:pt x="6116" y="26"/>
                  </a:cubicBezTo>
                  <a:cubicBezTo>
                    <a:pt x="6116" y="26"/>
                    <a:pt x="6141" y="26"/>
                    <a:pt x="6141" y="26"/>
                  </a:cubicBezTo>
                  <a:close/>
                  <a:moveTo>
                    <a:pt x="6116" y="26"/>
                  </a:moveTo>
                  <a:cubicBezTo>
                    <a:pt x="6116" y="1"/>
                    <a:pt x="6116" y="1"/>
                    <a:pt x="6116" y="1"/>
                  </a:cubicBezTo>
                  <a:cubicBezTo>
                    <a:pt x="6116" y="1"/>
                    <a:pt x="6116" y="1"/>
                    <a:pt x="6116" y="26"/>
                  </a:cubicBezTo>
                  <a:close/>
                  <a:moveTo>
                    <a:pt x="6116" y="1"/>
                  </a:moveTo>
                  <a:cubicBezTo>
                    <a:pt x="6116" y="1"/>
                    <a:pt x="6116" y="1"/>
                    <a:pt x="6116" y="1"/>
                  </a:cubicBezTo>
                  <a:cubicBezTo>
                    <a:pt x="6116" y="1"/>
                    <a:pt x="6116" y="1"/>
                    <a:pt x="6116" y="1"/>
                  </a:cubicBezTo>
                  <a:close/>
                </a:path>
              </a:pathLst>
            </a:custGeom>
            <a:solidFill>
              <a:srgbClr val="FEF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71"/>
            <p:cNvSpPr/>
            <p:nvPr/>
          </p:nvSpPr>
          <p:spPr>
            <a:xfrm rot="260686">
              <a:off x="2915508" y="4295498"/>
              <a:ext cx="92186" cy="6971"/>
            </a:xfrm>
            <a:custGeom>
              <a:avLst/>
              <a:gdLst/>
              <a:ahLst/>
              <a:cxnLst/>
              <a:rect l="l" t="t" r="r" b="b"/>
              <a:pathLst>
                <a:path w="4311" h="326" extrusionOk="0">
                  <a:moveTo>
                    <a:pt x="0" y="0"/>
                  </a:moveTo>
                  <a:lnTo>
                    <a:pt x="0" y="0"/>
                  </a:lnTo>
                  <a:cubicBezTo>
                    <a:pt x="542" y="67"/>
                    <a:pt x="1087" y="122"/>
                    <a:pt x="1634" y="169"/>
                  </a:cubicBezTo>
                  <a:lnTo>
                    <a:pt x="1634" y="169"/>
                  </a:lnTo>
                  <a:cubicBezTo>
                    <a:pt x="1084" y="120"/>
                    <a:pt x="537" y="60"/>
                    <a:pt x="0" y="0"/>
                  </a:cubicBezTo>
                  <a:close/>
                  <a:moveTo>
                    <a:pt x="1634" y="169"/>
                  </a:moveTo>
                  <a:cubicBezTo>
                    <a:pt x="2000" y="201"/>
                    <a:pt x="2368" y="229"/>
                    <a:pt x="2736" y="250"/>
                  </a:cubicBezTo>
                  <a:lnTo>
                    <a:pt x="2736" y="250"/>
                  </a:lnTo>
                  <a:cubicBezTo>
                    <a:pt x="2368" y="227"/>
                    <a:pt x="2001" y="200"/>
                    <a:pt x="1634" y="169"/>
                  </a:cubicBezTo>
                  <a:close/>
                  <a:moveTo>
                    <a:pt x="2736" y="250"/>
                  </a:moveTo>
                  <a:lnTo>
                    <a:pt x="2736" y="250"/>
                  </a:lnTo>
                  <a:cubicBezTo>
                    <a:pt x="2949" y="263"/>
                    <a:pt x="3163" y="275"/>
                    <a:pt x="3377" y="286"/>
                  </a:cubicBezTo>
                  <a:lnTo>
                    <a:pt x="3377" y="286"/>
                  </a:lnTo>
                  <a:cubicBezTo>
                    <a:pt x="3328" y="283"/>
                    <a:pt x="3280" y="279"/>
                    <a:pt x="3233" y="276"/>
                  </a:cubicBezTo>
                  <a:cubicBezTo>
                    <a:pt x="3083" y="276"/>
                    <a:pt x="2907" y="251"/>
                    <a:pt x="2757" y="251"/>
                  </a:cubicBezTo>
                  <a:cubicBezTo>
                    <a:pt x="2750" y="250"/>
                    <a:pt x="2743" y="250"/>
                    <a:pt x="2736" y="250"/>
                  </a:cubicBezTo>
                  <a:close/>
                  <a:moveTo>
                    <a:pt x="3377" y="286"/>
                  </a:moveTo>
                  <a:cubicBezTo>
                    <a:pt x="3685" y="307"/>
                    <a:pt x="4007" y="326"/>
                    <a:pt x="4311" y="326"/>
                  </a:cubicBezTo>
                  <a:cubicBezTo>
                    <a:pt x="4000" y="315"/>
                    <a:pt x="3689" y="302"/>
                    <a:pt x="3377" y="286"/>
                  </a:cubicBezTo>
                  <a:close/>
                </a:path>
              </a:pathLst>
            </a:custGeom>
            <a:solidFill>
              <a:srgbClr val="F68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71"/>
            <p:cNvSpPr/>
            <p:nvPr/>
          </p:nvSpPr>
          <p:spPr>
            <a:xfrm rot="260686">
              <a:off x="2894610" y="4287959"/>
              <a:ext cx="20914" cy="3250"/>
            </a:xfrm>
            <a:custGeom>
              <a:avLst/>
              <a:gdLst/>
              <a:ahLst/>
              <a:cxnLst/>
              <a:rect l="l" t="t" r="r" b="b"/>
              <a:pathLst>
                <a:path w="978" h="152" extrusionOk="0">
                  <a:moveTo>
                    <a:pt x="978" y="151"/>
                  </a:moveTo>
                  <a:cubicBezTo>
                    <a:pt x="978" y="151"/>
                    <a:pt x="978" y="151"/>
                    <a:pt x="978" y="151"/>
                  </a:cubicBezTo>
                  <a:cubicBezTo>
                    <a:pt x="978" y="151"/>
                    <a:pt x="978" y="151"/>
                    <a:pt x="978" y="151"/>
                  </a:cubicBezTo>
                  <a:close/>
                  <a:moveTo>
                    <a:pt x="978" y="151"/>
                  </a:moveTo>
                  <a:cubicBezTo>
                    <a:pt x="978" y="151"/>
                    <a:pt x="978" y="151"/>
                    <a:pt x="953" y="151"/>
                  </a:cubicBezTo>
                  <a:cubicBezTo>
                    <a:pt x="978" y="151"/>
                    <a:pt x="978" y="151"/>
                    <a:pt x="978" y="151"/>
                  </a:cubicBezTo>
                  <a:close/>
                  <a:moveTo>
                    <a:pt x="953" y="151"/>
                  </a:moveTo>
                  <a:cubicBezTo>
                    <a:pt x="652" y="101"/>
                    <a:pt x="326" y="51"/>
                    <a:pt x="26" y="1"/>
                  </a:cubicBezTo>
                  <a:cubicBezTo>
                    <a:pt x="326" y="51"/>
                    <a:pt x="652" y="101"/>
                    <a:pt x="953" y="151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68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71"/>
            <p:cNvSpPr/>
            <p:nvPr/>
          </p:nvSpPr>
          <p:spPr>
            <a:xfrm rot="260686">
              <a:off x="4386945" y="3598881"/>
              <a:ext cx="207446" cy="276024"/>
            </a:xfrm>
            <a:custGeom>
              <a:avLst/>
              <a:gdLst/>
              <a:ahLst/>
              <a:cxnLst/>
              <a:rect l="l" t="t" r="r" b="b"/>
              <a:pathLst>
                <a:path w="9701" h="12908" extrusionOk="0">
                  <a:moveTo>
                    <a:pt x="2582" y="12907"/>
                  </a:moveTo>
                  <a:cubicBezTo>
                    <a:pt x="1705" y="12456"/>
                    <a:pt x="853" y="11955"/>
                    <a:pt x="1" y="11429"/>
                  </a:cubicBezTo>
                  <a:lnTo>
                    <a:pt x="1" y="11429"/>
                  </a:lnTo>
                  <a:cubicBezTo>
                    <a:pt x="853" y="11955"/>
                    <a:pt x="1705" y="12456"/>
                    <a:pt x="2582" y="12907"/>
                  </a:cubicBezTo>
                  <a:close/>
                  <a:moveTo>
                    <a:pt x="8873" y="6892"/>
                  </a:moveTo>
                  <a:lnTo>
                    <a:pt x="8873" y="6892"/>
                  </a:lnTo>
                  <a:cubicBezTo>
                    <a:pt x="9675" y="4662"/>
                    <a:pt x="9700" y="2030"/>
                    <a:pt x="8472" y="0"/>
                  </a:cubicBezTo>
                  <a:cubicBezTo>
                    <a:pt x="9700" y="2030"/>
                    <a:pt x="9675" y="4662"/>
                    <a:pt x="8873" y="6892"/>
                  </a:cubicBezTo>
                  <a:lnTo>
                    <a:pt x="8873" y="6892"/>
                  </a:lnTo>
                  <a:close/>
                </a:path>
              </a:pathLst>
            </a:custGeom>
            <a:solidFill>
              <a:srgbClr val="FEF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71"/>
            <p:cNvSpPr/>
            <p:nvPr/>
          </p:nvSpPr>
          <p:spPr>
            <a:xfrm rot="260686">
              <a:off x="2293647" y="4210224"/>
              <a:ext cx="132388" cy="165105"/>
            </a:xfrm>
            <a:custGeom>
              <a:avLst/>
              <a:gdLst/>
              <a:ahLst/>
              <a:cxnLst/>
              <a:rect l="l" t="t" r="r" b="b"/>
              <a:pathLst>
                <a:path w="6191" h="7721" extrusionOk="0">
                  <a:moveTo>
                    <a:pt x="3033" y="0"/>
                  </a:moveTo>
                  <a:lnTo>
                    <a:pt x="2983" y="26"/>
                  </a:lnTo>
                  <a:cubicBezTo>
                    <a:pt x="953" y="903"/>
                    <a:pt x="0" y="3259"/>
                    <a:pt x="877" y="5289"/>
                  </a:cubicBezTo>
                  <a:cubicBezTo>
                    <a:pt x="1533" y="6805"/>
                    <a:pt x="3014" y="7721"/>
                    <a:pt x="4567" y="7721"/>
                  </a:cubicBezTo>
                  <a:cubicBezTo>
                    <a:pt x="5093" y="7721"/>
                    <a:pt x="5627" y="7616"/>
                    <a:pt x="6141" y="7394"/>
                  </a:cubicBezTo>
                  <a:lnTo>
                    <a:pt x="6191" y="7394"/>
                  </a:lnTo>
                  <a:lnTo>
                    <a:pt x="30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71"/>
            <p:cNvSpPr/>
            <p:nvPr/>
          </p:nvSpPr>
          <p:spPr>
            <a:xfrm rot="260686">
              <a:off x="2406371" y="3509355"/>
              <a:ext cx="2114295" cy="896116"/>
            </a:xfrm>
            <a:custGeom>
              <a:avLst/>
              <a:gdLst/>
              <a:ahLst/>
              <a:cxnLst/>
              <a:rect l="l" t="t" r="r" b="b"/>
              <a:pathLst>
                <a:path w="98873" h="41906" extrusionOk="0">
                  <a:moveTo>
                    <a:pt x="98873" y="1"/>
                  </a:moveTo>
                  <a:cubicBezTo>
                    <a:pt x="82432" y="6367"/>
                    <a:pt x="65840" y="12256"/>
                    <a:pt x="49299" y="18296"/>
                  </a:cubicBezTo>
                  <a:cubicBezTo>
                    <a:pt x="41003" y="21329"/>
                    <a:pt x="32732" y="24387"/>
                    <a:pt x="24512" y="27595"/>
                  </a:cubicBezTo>
                  <a:cubicBezTo>
                    <a:pt x="16291" y="30803"/>
                    <a:pt x="8095" y="34136"/>
                    <a:pt x="0" y="37770"/>
                  </a:cubicBezTo>
                  <a:lnTo>
                    <a:pt x="1980" y="41906"/>
                  </a:lnTo>
                  <a:cubicBezTo>
                    <a:pt x="9800" y="37971"/>
                    <a:pt x="17795" y="34312"/>
                    <a:pt x="25840" y="30778"/>
                  </a:cubicBezTo>
                  <a:cubicBezTo>
                    <a:pt x="33885" y="27219"/>
                    <a:pt x="41980" y="23810"/>
                    <a:pt x="50126" y="20427"/>
                  </a:cubicBezTo>
                  <a:cubicBezTo>
                    <a:pt x="66391" y="13685"/>
                    <a:pt x="82732" y="7068"/>
                    <a:pt x="988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71"/>
            <p:cNvSpPr/>
            <p:nvPr/>
          </p:nvSpPr>
          <p:spPr>
            <a:xfrm rot="260686">
              <a:off x="2331588" y="4136826"/>
              <a:ext cx="213861" cy="278162"/>
            </a:xfrm>
            <a:custGeom>
              <a:avLst/>
              <a:gdLst/>
              <a:ahLst/>
              <a:cxnLst/>
              <a:rect l="l" t="t" r="r" b="b"/>
              <a:pathLst>
                <a:path w="10001" h="13008" extrusionOk="0">
                  <a:moveTo>
                    <a:pt x="5414" y="0"/>
                  </a:moveTo>
                  <a:lnTo>
                    <a:pt x="1" y="2331"/>
                  </a:lnTo>
                  <a:lnTo>
                    <a:pt x="4587" y="13008"/>
                  </a:lnTo>
                  <a:lnTo>
                    <a:pt x="10001" y="10702"/>
                  </a:lnTo>
                  <a:lnTo>
                    <a:pt x="54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71"/>
            <p:cNvSpPr/>
            <p:nvPr/>
          </p:nvSpPr>
          <p:spPr>
            <a:xfrm rot="260686">
              <a:off x="2068847" y="4231342"/>
              <a:ext cx="294778" cy="203404"/>
            </a:xfrm>
            <a:custGeom>
              <a:avLst/>
              <a:gdLst/>
              <a:ahLst/>
              <a:cxnLst/>
              <a:rect l="l" t="t" r="r" b="b"/>
              <a:pathLst>
                <a:path w="13785" h="9512" extrusionOk="0">
                  <a:moveTo>
                    <a:pt x="9113" y="0"/>
                  </a:moveTo>
                  <a:cubicBezTo>
                    <a:pt x="8009" y="0"/>
                    <a:pt x="6909" y="430"/>
                    <a:pt x="6141" y="1216"/>
                  </a:cubicBezTo>
                  <a:cubicBezTo>
                    <a:pt x="5364" y="1968"/>
                    <a:pt x="4938" y="2996"/>
                    <a:pt x="4386" y="3923"/>
                  </a:cubicBezTo>
                  <a:cubicBezTo>
                    <a:pt x="3384" y="5577"/>
                    <a:pt x="1680" y="6730"/>
                    <a:pt x="0" y="7682"/>
                  </a:cubicBezTo>
                  <a:lnTo>
                    <a:pt x="727" y="9512"/>
                  </a:lnTo>
                  <a:cubicBezTo>
                    <a:pt x="1630" y="9061"/>
                    <a:pt x="2629" y="8910"/>
                    <a:pt x="3633" y="8910"/>
                  </a:cubicBezTo>
                  <a:cubicBezTo>
                    <a:pt x="4078" y="8910"/>
                    <a:pt x="4524" y="8939"/>
                    <a:pt x="4963" y="8986"/>
                  </a:cubicBezTo>
                  <a:cubicBezTo>
                    <a:pt x="6099" y="9085"/>
                    <a:pt x="7250" y="9280"/>
                    <a:pt x="8393" y="9280"/>
                  </a:cubicBezTo>
                  <a:cubicBezTo>
                    <a:pt x="8687" y="9280"/>
                    <a:pt x="8981" y="9267"/>
                    <a:pt x="9274" y="9236"/>
                  </a:cubicBezTo>
                  <a:cubicBezTo>
                    <a:pt x="10702" y="9111"/>
                    <a:pt x="12181" y="8459"/>
                    <a:pt x="12883" y="7181"/>
                  </a:cubicBezTo>
                  <a:cubicBezTo>
                    <a:pt x="13785" y="5577"/>
                    <a:pt x="12933" y="1091"/>
                    <a:pt x="10426" y="214"/>
                  </a:cubicBezTo>
                  <a:cubicBezTo>
                    <a:pt x="10002" y="70"/>
                    <a:pt x="9557" y="0"/>
                    <a:pt x="9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71"/>
            <p:cNvSpPr/>
            <p:nvPr/>
          </p:nvSpPr>
          <p:spPr>
            <a:xfrm rot="260686">
              <a:off x="2070653" y="4341243"/>
              <a:ext cx="154392" cy="71850"/>
            </a:xfrm>
            <a:custGeom>
              <a:avLst/>
              <a:gdLst/>
              <a:ahLst/>
              <a:cxnLst/>
              <a:rect l="l" t="t" r="r" b="b"/>
              <a:pathLst>
                <a:path w="7220" h="3360" extrusionOk="0">
                  <a:moveTo>
                    <a:pt x="7019" y="1"/>
                  </a:moveTo>
                  <a:lnTo>
                    <a:pt x="1" y="2908"/>
                  </a:lnTo>
                  <a:lnTo>
                    <a:pt x="176" y="3359"/>
                  </a:lnTo>
                  <a:lnTo>
                    <a:pt x="7219" y="477"/>
                  </a:lnTo>
                  <a:lnTo>
                    <a:pt x="70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71"/>
            <p:cNvSpPr/>
            <p:nvPr/>
          </p:nvSpPr>
          <p:spPr>
            <a:xfrm rot="260686">
              <a:off x="2177228" y="4312145"/>
              <a:ext cx="92208" cy="81537"/>
            </a:xfrm>
            <a:custGeom>
              <a:avLst/>
              <a:gdLst/>
              <a:ahLst/>
              <a:cxnLst/>
              <a:rect l="l" t="t" r="r" b="b"/>
              <a:pathLst>
                <a:path w="4312" h="3813" extrusionOk="0">
                  <a:moveTo>
                    <a:pt x="2163" y="1"/>
                  </a:moveTo>
                  <a:cubicBezTo>
                    <a:pt x="1919" y="1"/>
                    <a:pt x="1670" y="48"/>
                    <a:pt x="1429" y="147"/>
                  </a:cubicBezTo>
                  <a:cubicBezTo>
                    <a:pt x="451" y="548"/>
                    <a:pt x="0" y="1651"/>
                    <a:pt x="376" y="2628"/>
                  </a:cubicBezTo>
                  <a:cubicBezTo>
                    <a:pt x="682" y="3373"/>
                    <a:pt x="1410" y="3813"/>
                    <a:pt x="2172" y="3813"/>
                  </a:cubicBezTo>
                  <a:cubicBezTo>
                    <a:pt x="2410" y="3813"/>
                    <a:pt x="2650" y="3770"/>
                    <a:pt x="2882" y="3681"/>
                  </a:cubicBezTo>
                  <a:cubicBezTo>
                    <a:pt x="3835" y="3280"/>
                    <a:pt x="4311" y="2152"/>
                    <a:pt x="3910" y="1175"/>
                  </a:cubicBezTo>
                  <a:cubicBezTo>
                    <a:pt x="3608" y="438"/>
                    <a:pt x="2908" y="1"/>
                    <a:pt x="2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71"/>
            <p:cNvSpPr/>
            <p:nvPr/>
          </p:nvSpPr>
          <p:spPr>
            <a:xfrm rot="260686">
              <a:off x="2118441" y="4243175"/>
              <a:ext cx="188136" cy="129052"/>
            </a:xfrm>
            <a:custGeom>
              <a:avLst/>
              <a:gdLst/>
              <a:ahLst/>
              <a:cxnLst/>
              <a:rect l="l" t="t" r="r" b="b"/>
              <a:pathLst>
                <a:path w="8798" h="6035" extrusionOk="0">
                  <a:moveTo>
                    <a:pt x="6663" y="1"/>
                  </a:moveTo>
                  <a:cubicBezTo>
                    <a:pt x="6471" y="1"/>
                    <a:pt x="6279" y="15"/>
                    <a:pt x="6091" y="45"/>
                  </a:cubicBezTo>
                  <a:cubicBezTo>
                    <a:pt x="5565" y="145"/>
                    <a:pt x="5114" y="421"/>
                    <a:pt x="4738" y="721"/>
                  </a:cubicBezTo>
                  <a:cubicBezTo>
                    <a:pt x="4362" y="1047"/>
                    <a:pt x="4011" y="1398"/>
                    <a:pt x="3710" y="1774"/>
                  </a:cubicBezTo>
                  <a:cubicBezTo>
                    <a:pt x="3384" y="2125"/>
                    <a:pt x="3109" y="2526"/>
                    <a:pt x="2833" y="2927"/>
                  </a:cubicBezTo>
                  <a:lnTo>
                    <a:pt x="2031" y="4105"/>
                  </a:lnTo>
                  <a:cubicBezTo>
                    <a:pt x="1755" y="4481"/>
                    <a:pt x="1455" y="4857"/>
                    <a:pt x="1129" y="5183"/>
                  </a:cubicBezTo>
                  <a:cubicBezTo>
                    <a:pt x="803" y="5533"/>
                    <a:pt x="452" y="5834"/>
                    <a:pt x="1" y="6035"/>
                  </a:cubicBezTo>
                  <a:lnTo>
                    <a:pt x="1" y="6035"/>
                  </a:lnTo>
                  <a:cubicBezTo>
                    <a:pt x="953" y="5759"/>
                    <a:pt x="1655" y="5032"/>
                    <a:pt x="2282" y="4305"/>
                  </a:cubicBezTo>
                  <a:cubicBezTo>
                    <a:pt x="2883" y="3528"/>
                    <a:pt x="3384" y="2751"/>
                    <a:pt x="4011" y="2025"/>
                  </a:cubicBezTo>
                  <a:cubicBezTo>
                    <a:pt x="4312" y="1674"/>
                    <a:pt x="4638" y="1323"/>
                    <a:pt x="4988" y="1022"/>
                  </a:cubicBezTo>
                  <a:cubicBezTo>
                    <a:pt x="5339" y="721"/>
                    <a:pt x="5715" y="471"/>
                    <a:pt x="6141" y="371"/>
                  </a:cubicBezTo>
                  <a:cubicBezTo>
                    <a:pt x="6442" y="304"/>
                    <a:pt x="6754" y="270"/>
                    <a:pt x="7062" y="270"/>
                  </a:cubicBezTo>
                  <a:cubicBezTo>
                    <a:pt x="7216" y="270"/>
                    <a:pt x="7369" y="279"/>
                    <a:pt x="7520" y="295"/>
                  </a:cubicBezTo>
                  <a:cubicBezTo>
                    <a:pt x="7971" y="345"/>
                    <a:pt x="8447" y="521"/>
                    <a:pt x="8798" y="847"/>
                  </a:cubicBezTo>
                  <a:cubicBezTo>
                    <a:pt x="8497" y="446"/>
                    <a:pt x="8021" y="220"/>
                    <a:pt x="7545" y="95"/>
                  </a:cubicBezTo>
                  <a:cubicBezTo>
                    <a:pt x="7256" y="34"/>
                    <a:pt x="6959" y="1"/>
                    <a:pt x="66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71"/>
            <p:cNvSpPr/>
            <p:nvPr/>
          </p:nvSpPr>
          <p:spPr>
            <a:xfrm rot="260686">
              <a:off x="2348455" y="4196589"/>
              <a:ext cx="87375" cy="190809"/>
            </a:xfrm>
            <a:custGeom>
              <a:avLst/>
              <a:gdLst/>
              <a:ahLst/>
              <a:cxnLst/>
              <a:rect l="l" t="t" r="r" b="b"/>
              <a:pathLst>
                <a:path w="4086" h="8923" extrusionOk="0">
                  <a:moveTo>
                    <a:pt x="1" y="1"/>
                  </a:moveTo>
                  <a:cubicBezTo>
                    <a:pt x="527" y="1554"/>
                    <a:pt x="1179" y="3058"/>
                    <a:pt x="1855" y="4562"/>
                  </a:cubicBezTo>
                  <a:cubicBezTo>
                    <a:pt x="2532" y="6041"/>
                    <a:pt x="3234" y="7519"/>
                    <a:pt x="4086" y="8923"/>
                  </a:cubicBezTo>
                  <a:cubicBezTo>
                    <a:pt x="3535" y="7369"/>
                    <a:pt x="2908" y="5865"/>
                    <a:pt x="2231" y="4387"/>
                  </a:cubicBezTo>
                  <a:cubicBezTo>
                    <a:pt x="1530" y="2908"/>
                    <a:pt x="828" y="1429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2" name="Google Shape;912;p71"/>
          <p:cNvSpPr txBox="1">
            <a:spLocks noGrp="1"/>
          </p:cNvSpPr>
          <p:nvPr>
            <p:ph type="title"/>
          </p:nvPr>
        </p:nvSpPr>
        <p:spPr>
          <a:xfrm>
            <a:off x="4000496" y="2714626"/>
            <a:ext cx="4714908" cy="20717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1. Accountability</a:t>
            </a:r>
            <a:r>
              <a:rPr lang="en-US" sz="1200" b="0" dirty="0" smtClean="0">
                <a:latin typeface="Times New Roman" pitchFamily="18" charset="0"/>
                <a:cs typeface="Times New Roman" pitchFamily="18" charset="0"/>
              </a:rPr>
              <a:t>: It holds team members accountable for their tasks and deadlines by showcasing what has been achieved and what still needs to be done</a:t>
            </a:r>
            <a:r>
              <a:rPr lang="en-US" sz="1200" b="0" dirty="0" smtClean="0">
                <a:latin typeface="Times New Roman" pitchFamily="18" charset="0"/>
                <a:cs typeface="Times New Roman" pitchFamily="18" charset="0"/>
              </a:rPr>
              <a:t>.</a:t>
            </a:r>
            <a:br>
              <a:rPr lang="en-US" sz="1200" b="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1200" b="0" dirty="0" smtClean="0"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Feedback</a:t>
            </a:r>
            <a:r>
              <a:rPr lang="en-US" sz="1200" b="0" dirty="0" smtClean="0">
                <a:latin typeface="Times New Roman" pitchFamily="18" charset="0"/>
                <a:cs typeface="Times New Roman" pitchFamily="18" charset="0"/>
              </a:rPr>
              <a:t>: It allows for early </a:t>
            </a:r>
            <a:r>
              <a:rPr lang="en-US" sz="1200" b="0" dirty="0" smtClean="0">
                <a:latin typeface="Times New Roman" pitchFamily="18" charset="0"/>
                <a:cs typeface="Times New Roman" pitchFamily="18" charset="0"/>
              </a:rPr>
              <a:t>feedback, enabling </a:t>
            </a:r>
            <a:r>
              <a:rPr lang="en-US" sz="1200" b="0" dirty="0" smtClean="0">
                <a:latin typeface="Times New Roman" pitchFamily="18" charset="0"/>
                <a:cs typeface="Times New Roman" pitchFamily="18" charset="0"/>
              </a:rPr>
              <a:t>adjustments to be made if necessary, before significant time and resources are invested in the wrong direction</a:t>
            </a:r>
            <a:r>
              <a:rPr lang="en-US" sz="1200" b="0" dirty="0" smtClean="0">
                <a:latin typeface="Times New Roman" pitchFamily="18" charset="0"/>
                <a:cs typeface="Times New Roman" pitchFamily="18" charset="0"/>
              </a:rPr>
              <a:t>.</a:t>
            </a:r>
            <a:br>
              <a:rPr lang="en-US" sz="1200" b="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1200" b="0" dirty="0" smtClean="0">
                <a:latin typeface="Times New Roman" pitchFamily="18" charset="0"/>
                <a:cs typeface="Times New Roman" pitchFamily="18" charset="0"/>
              </a:rPr>
              <a:t>3.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Motivation</a:t>
            </a:r>
            <a:r>
              <a:rPr lang="en-US" sz="1200" b="0" dirty="0" smtClean="0">
                <a:latin typeface="Times New Roman" pitchFamily="18" charset="0"/>
                <a:cs typeface="Times New Roman" pitchFamily="18" charset="0"/>
              </a:rPr>
              <a:t>: It boosts team morale by acknowledging progress and milestones achieved, motivating team members to continue working towards the project's success</a:t>
            </a:r>
            <a:r>
              <a:rPr lang="en-US" sz="1200" b="0" dirty="0" smtClean="0">
                <a:latin typeface="Times New Roman" pitchFamily="18" charset="0"/>
                <a:cs typeface="Times New Roman" pitchFamily="18" charset="0"/>
              </a:rPr>
              <a:t>.</a:t>
            </a:r>
            <a:br>
              <a:rPr lang="en-US" sz="1200" b="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1200" b="0" dirty="0" smtClean="0">
                <a:latin typeface="Times New Roman" pitchFamily="18" charset="0"/>
                <a:cs typeface="Times New Roman" pitchFamily="18" charset="0"/>
              </a:rPr>
              <a:t>4.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Communication</a:t>
            </a:r>
            <a:r>
              <a:rPr lang="en-US" sz="1200" b="0" dirty="0" smtClean="0">
                <a:latin typeface="Times New Roman" pitchFamily="18" charset="0"/>
                <a:cs typeface="Times New Roman" pitchFamily="18" charset="0"/>
              </a:rPr>
              <a:t>: It facilitates effective communication among team members, ensuring everyone is aligned with the project's objectives and timelines</a:t>
            </a:r>
            <a:r>
              <a:rPr lang="en-US" sz="1200" b="0" dirty="0" smtClean="0">
                <a:latin typeface="Times New Roman" pitchFamily="18" charset="0"/>
                <a:cs typeface="Times New Roman" pitchFamily="18" charset="0"/>
              </a:rPr>
              <a:t>.</a:t>
            </a:r>
            <a:br>
              <a:rPr lang="en-US" sz="1200" b="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1200" b="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1200" b="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1200" b="0" dirty="0" smtClean="0">
                <a:latin typeface="Times New Roman" pitchFamily="18" charset="0"/>
                <a:cs typeface="Times New Roman" pitchFamily="18" charset="0"/>
              </a:rPr>
              <a:t>Overall</a:t>
            </a:r>
            <a:r>
              <a:rPr lang="en-US" sz="1200" b="0" dirty="0" smtClean="0">
                <a:latin typeface="Times New Roman" pitchFamily="18" charset="0"/>
                <a:cs typeface="Times New Roman" pitchFamily="18" charset="0"/>
              </a:rPr>
              <a:t>, presenting a progress report not only ensures project success in terms of schedule, </a:t>
            </a:r>
            <a:r>
              <a:rPr lang="en-US" sz="1200" b="0" dirty="0" smtClean="0">
                <a:latin typeface="Times New Roman" pitchFamily="18" charset="0"/>
                <a:cs typeface="Times New Roman" pitchFamily="18" charset="0"/>
              </a:rPr>
              <a:t>satisfaction </a:t>
            </a:r>
            <a:r>
              <a:rPr lang="en-US" sz="1200" b="0" dirty="0" smtClean="0">
                <a:latin typeface="Times New Roman" pitchFamily="18" charset="0"/>
                <a:cs typeface="Times New Roman" pitchFamily="18" charset="0"/>
              </a:rPr>
              <a:t>but also contributes to improved risk management, resource optimization</a:t>
            </a:r>
            <a:r>
              <a:rPr lang="en-US" sz="1200" b="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200" b="0" dirty="0" smtClean="0">
                <a:latin typeface="Times New Roman" pitchFamily="18" charset="0"/>
                <a:cs typeface="Times New Roman" pitchFamily="18" charset="0"/>
              </a:rPr>
              <a:t>quality assurance, and documentation practices. </a:t>
            </a:r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smtClean="0"/>
              <a:t/>
            </a:r>
            <a:br>
              <a:rPr lang="en-US" b="0" dirty="0" smtClean="0"/>
            </a:br>
            <a:endParaRPr/>
          </a:p>
        </p:txBody>
      </p:sp>
      <p:sp>
        <p:nvSpPr>
          <p:cNvPr id="918" name="Google Shape;918;p71"/>
          <p:cNvSpPr txBox="1">
            <a:spLocks noGrp="1"/>
          </p:cNvSpPr>
          <p:nvPr>
            <p:ph type="title" idx="2"/>
          </p:nvPr>
        </p:nvSpPr>
        <p:spPr>
          <a:xfrm>
            <a:off x="1142976" y="1320513"/>
            <a:ext cx="2000264" cy="10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latin typeface="Times New Roman" pitchFamily="18" charset="0"/>
                <a:cs typeface="Times New Roman" pitchFamily="18" charset="0"/>
              </a:rPr>
              <a:t>WHY NEEDED</a:t>
            </a:r>
            <a:endParaRPr sz="320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73"/>
          <p:cNvSpPr txBox="1">
            <a:spLocks noGrp="1"/>
          </p:cNvSpPr>
          <p:nvPr>
            <p:ph type="subTitle" idx="1"/>
          </p:nvPr>
        </p:nvSpPr>
        <p:spPr>
          <a:xfrm>
            <a:off x="4342325" y="2333775"/>
            <a:ext cx="4087500" cy="15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7200" b="1" dirty="0" smtClean="0">
                <a:latin typeface="Times New Roman" pitchFamily="18" charset="0"/>
                <a:cs typeface="Times New Roman" pitchFamily="18" charset="0"/>
              </a:rPr>
              <a:t>THANK YOU</a:t>
            </a:r>
            <a:endParaRPr sz="7200" b="1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992" name="Google Shape;992;p73"/>
          <p:cNvGrpSpPr/>
          <p:nvPr/>
        </p:nvGrpSpPr>
        <p:grpSpPr>
          <a:xfrm>
            <a:off x="1951657" y="1260299"/>
            <a:ext cx="1796097" cy="1159206"/>
            <a:chOff x="3980482" y="558249"/>
            <a:chExt cx="1796097" cy="1159206"/>
          </a:xfrm>
        </p:grpSpPr>
        <p:sp>
          <p:nvSpPr>
            <p:cNvPr id="993" name="Google Shape;993;p73"/>
            <p:cNvSpPr/>
            <p:nvPr/>
          </p:nvSpPr>
          <p:spPr>
            <a:xfrm>
              <a:off x="3980482" y="824695"/>
              <a:ext cx="292121" cy="292121"/>
            </a:xfrm>
            <a:custGeom>
              <a:avLst/>
              <a:gdLst/>
              <a:ahLst/>
              <a:cxnLst/>
              <a:rect l="l" t="t" r="r" b="b"/>
              <a:pathLst>
                <a:path w="7994" h="7994" extrusionOk="0">
                  <a:moveTo>
                    <a:pt x="3997" y="0"/>
                  </a:moveTo>
                  <a:cubicBezTo>
                    <a:pt x="3537" y="0"/>
                    <a:pt x="3160" y="377"/>
                    <a:pt x="3160" y="837"/>
                  </a:cubicBezTo>
                  <a:lnTo>
                    <a:pt x="3160" y="3160"/>
                  </a:lnTo>
                  <a:lnTo>
                    <a:pt x="858" y="3160"/>
                  </a:lnTo>
                  <a:cubicBezTo>
                    <a:pt x="377" y="3160"/>
                    <a:pt x="1" y="3536"/>
                    <a:pt x="1" y="3997"/>
                  </a:cubicBezTo>
                  <a:cubicBezTo>
                    <a:pt x="1" y="4457"/>
                    <a:pt x="377" y="4834"/>
                    <a:pt x="858" y="4834"/>
                  </a:cubicBezTo>
                  <a:lnTo>
                    <a:pt x="3160" y="4834"/>
                  </a:lnTo>
                  <a:lnTo>
                    <a:pt x="3160" y="7156"/>
                  </a:lnTo>
                  <a:cubicBezTo>
                    <a:pt x="3160" y="7617"/>
                    <a:pt x="3537" y="7993"/>
                    <a:pt x="3997" y="7993"/>
                  </a:cubicBezTo>
                  <a:cubicBezTo>
                    <a:pt x="4457" y="7993"/>
                    <a:pt x="4855" y="7617"/>
                    <a:pt x="4855" y="7156"/>
                  </a:cubicBezTo>
                  <a:lnTo>
                    <a:pt x="4855" y="4834"/>
                  </a:lnTo>
                  <a:lnTo>
                    <a:pt x="7156" y="4834"/>
                  </a:lnTo>
                  <a:cubicBezTo>
                    <a:pt x="7617" y="4834"/>
                    <a:pt x="7993" y="4457"/>
                    <a:pt x="7993" y="3997"/>
                  </a:cubicBezTo>
                  <a:cubicBezTo>
                    <a:pt x="7993" y="3536"/>
                    <a:pt x="7617" y="3160"/>
                    <a:pt x="7156" y="3160"/>
                  </a:cubicBezTo>
                  <a:lnTo>
                    <a:pt x="4855" y="3160"/>
                  </a:lnTo>
                  <a:lnTo>
                    <a:pt x="4855" y="837"/>
                  </a:lnTo>
                  <a:cubicBezTo>
                    <a:pt x="4855" y="377"/>
                    <a:pt x="4457" y="0"/>
                    <a:pt x="3997" y="0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73"/>
            <p:cNvSpPr/>
            <p:nvPr/>
          </p:nvSpPr>
          <p:spPr>
            <a:xfrm>
              <a:off x="5423180" y="558249"/>
              <a:ext cx="353398" cy="353314"/>
            </a:xfrm>
            <a:custGeom>
              <a:avLst/>
              <a:gdLst/>
              <a:ahLst/>
              <a:cxnLst/>
              <a:rect l="l" t="t" r="r" b="b"/>
              <a:pathLst>
                <a:path w="2931" h="2930" extrusionOk="0">
                  <a:moveTo>
                    <a:pt x="1466" y="0"/>
                  </a:moveTo>
                  <a:cubicBezTo>
                    <a:pt x="1298" y="0"/>
                    <a:pt x="1152" y="147"/>
                    <a:pt x="1152" y="314"/>
                  </a:cubicBezTo>
                  <a:lnTo>
                    <a:pt x="1152" y="1172"/>
                  </a:lnTo>
                  <a:lnTo>
                    <a:pt x="315" y="1172"/>
                  </a:lnTo>
                  <a:cubicBezTo>
                    <a:pt x="147" y="1172"/>
                    <a:pt x="1" y="1298"/>
                    <a:pt x="1" y="1465"/>
                  </a:cubicBezTo>
                  <a:cubicBezTo>
                    <a:pt x="1" y="1632"/>
                    <a:pt x="147" y="1779"/>
                    <a:pt x="315" y="1779"/>
                  </a:cubicBezTo>
                  <a:lnTo>
                    <a:pt x="1152" y="1779"/>
                  </a:lnTo>
                  <a:lnTo>
                    <a:pt x="1152" y="2637"/>
                  </a:lnTo>
                  <a:cubicBezTo>
                    <a:pt x="1152" y="2804"/>
                    <a:pt x="1298" y="2930"/>
                    <a:pt x="1466" y="2930"/>
                  </a:cubicBezTo>
                  <a:cubicBezTo>
                    <a:pt x="1633" y="2930"/>
                    <a:pt x="1779" y="2804"/>
                    <a:pt x="1779" y="2637"/>
                  </a:cubicBezTo>
                  <a:lnTo>
                    <a:pt x="1779" y="1779"/>
                  </a:lnTo>
                  <a:lnTo>
                    <a:pt x="2616" y="1779"/>
                  </a:lnTo>
                  <a:cubicBezTo>
                    <a:pt x="2805" y="1779"/>
                    <a:pt x="2930" y="1632"/>
                    <a:pt x="2930" y="1465"/>
                  </a:cubicBezTo>
                  <a:cubicBezTo>
                    <a:pt x="2930" y="1298"/>
                    <a:pt x="2805" y="1172"/>
                    <a:pt x="2616" y="1172"/>
                  </a:cubicBezTo>
                  <a:lnTo>
                    <a:pt x="1779" y="1172"/>
                  </a:lnTo>
                  <a:lnTo>
                    <a:pt x="1779" y="314"/>
                  </a:lnTo>
                  <a:cubicBezTo>
                    <a:pt x="1779" y="147"/>
                    <a:pt x="1633" y="0"/>
                    <a:pt x="1466" y="0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73"/>
            <p:cNvSpPr/>
            <p:nvPr/>
          </p:nvSpPr>
          <p:spPr>
            <a:xfrm>
              <a:off x="4676592" y="1140233"/>
              <a:ext cx="577253" cy="577221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2093" y="1"/>
                  </a:moveTo>
                  <a:cubicBezTo>
                    <a:pt x="1863" y="1"/>
                    <a:pt x="1654" y="210"/>
                    <a:pt x="1654" y="440"/>
                  </a:cubicBezTo>
                  <a:lnTo>
                    <a:pt x="1654" y="1675"/>
                  </a:lnTo>
                  <a:lnTo>
                    <a:pt x="440" y="1675"/>
                  </a:lnTo>
                  <a:cubicBezTo>
                    <a:pt x="189" y="1675"/>
                    <a:pt x="1" y="1863"/>
                    <a:pt x="1" y="2114"/>
                  </a:cubicBezTo>
                  <a:cubicBezTo>
                    <a:pt x="1" y="2344"/>
                    <a:pt x="189" y="2553"/>
                    <a:pt x="440" y="2553"/>
                  </a:cubicBezTo>
                  <a:lnTo>
                    <a:pt x="1654" y="2553"/>
                  </a:lnTo>
                  <a:lnTo>
                    <a:pt x="1654" y="3767"/>
                  </a:lnTo>
                  <a:cubicBezTo>
                    <a:pt x="1654" y="4018"/>
                    <a:pt x="1863" y="4206"/>
                    <a:pt x="2093" y="4206"/>
                  </a:cubicBezTo>
                  <a:cubicBezTo>
                    <a:pt x="2344" y="4206"/>
                    <a:pt x="2533" y="4018"/>
                    <a:pt x="2533" y="3767"/>
                  </a:cubicBezTo>
                  <a:lnTo>
                    <a:pt x="2533" y="2553"/>
                  </a:lnTo>
                  <a:lnTo>
                    <a:pt x="3767" y="2553"/>
                  </a:lnTo>
                  <a:cubicBezTo>
                    <a:pt x="3997" y="2553"/>
                    <a:pt x="4206" y="2344"/>
                    <a:pt x="4206" y="2114"/>
                  </a:cubicBezTo>
                  <a:cubicBezTo>
                    <a:pt x="4206" y="1863"/>
                    <a:pt x="4018" y="1675"/>
                    <a:pt x="3767" y="1675"/>
                  </a:cubicBezTo>
                  <a:lnTo>
                    <a:pt x="2533" y="1675"/>
                  </a:lnTo>
                  <a:lnTo>
                    <a:pt x="2533" y="440"/>
                  </a:lnTo>
                  <a:cubicBezTo>
                    <a:pt x="2533" y="210"/>
                    <a:pt x="2344" y="1"/>
                    <a:pt x="2093" y="1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6" name="Google Shape;996;p73"/>
          <p:cNvGrpSpPr/>
          <p:nvPr/>
        </p:nvGrpSpPr>
        <p:grpSpPr>
          <a:xfrm>
            <a:off x="715769" y="1654723"/>
            <a:ext cx="3341261" cy="2349668"/>
            <a:chOff x="715769" y="1654723"/>
            <a:chExt cx="3341261" cy="2349668"/>
          </a:xfrm>
        </p:grpSpPr>
        <p:sp>
          <p:nvSpPr>
            <p:cNvPr id="997" name="Google Shape;997;p73"/>
            <p:cNvSpPr/>
            <p:nvPr/>
          </p:nvSpPr>
          <p:spPr>
            <a:xfrm>
              <a:off x="3379615" y="2108945"/>
              <a:ext cx="2268" cy="4947"/>
            </a:xfrm>
            <a:custGeom>
              <a:avLst/>
              <a:gdLst/>
              <a:ahLst/>
              <a:cxnLst/>
              <a:rect l="l" t="t" r="r" b="b"/>
              <a:pathLst>
                <a:path w="127" h="277" extrusionOk="0">
                  <a:moveTo>
                    <a:pt x="1" y="1"/>
                  </a:moveTo>
                  <a:lnTo>
                    <a:pt x="1" y="1"/>
                  </a:lnTo>
                  <a:cubicBezTo>
                    <a:pt x="26" y="101"/>
                    <a:pt x="76" y="201"/>
                    <a:pt x="126" y="277"/>
                  </a:cubicBezTo>
                  <a:cubicBezTo>
                    <a:pt x="101" y="176"/>
                    <a:pt x="51" y="10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73"/>
            <p:cNvSpPr/>
            <p:nvPr/>
          </p:nvSpPr>
          <p:spPr>
            <a:xfrm>
              <a:off x="3726452" y="2566685"/>
              <a:ext cx="288238" cy="245362"/>
            </a:xfrm>
            <a:custGeom>
              <a:avLst/>
              <a:gdLst/>
              <a:ahLst/>
              <a:cxnLst/>
              <a:rect l="l" t="t" r="r" b="b"/>
              <a:pathLst>
                <a:path w="16141" h="13740" extrusionOk="0">
                  <a:moveTo>
                    <a:pt x="10635" y="0"/>
                  </a:moveTo>
                  <a:cubicBezTo>
                    <a:pt x="7797" y="0"/>
                    <a:pt x="1" y="13740"/>
                    <a:pt x="1" y="13740"/>
                  </a:cubicBezTo>
                  <a:cubicBezTo>
                    <a:pt x="1" y="13740"/>
                    <a:pt x="16141" y="1584"/>
                    <a:pt x="10853" y="30"/>
                  </a:cubicBezTo>
                  <a:cubicBezTo>
                    <a:pt x="10784" y="10"/>
                    <a:pt x="10711" y="0"/>
                    <a:pt x="106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73"/>
            <p:cNvSpPr/>
            <p:nvPr/>
          </p:nvSpPr>
          <p:spPr>
            <a:xfrm>
              <a:off x="3726452" y="2664447"/>
              <a:ext cx="330578" cy="147592"/>
            </a:xfrm>
            <a:custGeom>
              <a:avLst/>
              <a:gdLst/>
              <a:ahLst/>
              <a:cxnLst/>
              <a:rect l="l" t="t" r="r" b="b"/>
              <a:pathLst>
                <a:path w="18512" h="8265" extrusionOk="0">
                  <a:moveTo>
                    <a:pt x="17736" y="0"/>
                  </a:moveTo>
                  <a:cubicBezTo>
                    <a:pt x="14393" y="0"/>
                    <a:pt x="1" y="8265"/>
                    <a:pt x="1" y="8265"/>
                  </a:cubicBezTo>
                  <a:cubicBezTo>
                    <a:pt x="1" y="8265"/>
                    <a:pt x="17369" y="4756"/>
                    <a:pt x="18397" y="671"/>
                  </a:cubicBezTo>
                  <a:cubicBezTo>
                    <a:pt x="18512" y="203"/>
                    <a:pt x="18259" y="0"/>
                    <a:pt x="177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73"/>
            <p:cNvSpPr/>
            <p:nvPr/>
          </p:nvSpPr>
          <p:spPr>
            <a:xfrm>
              <a:off x="3642761" y="2590005"/>
              <a:ext cx="164718" cy="299024"/>
            </a:xfrm>
            <a:custGeom>
              <a:avLst/>
              <a:gdLst/>
              <a:ahLst/>
              <a:cxnLst/>
              <a:rect l="l" t="t" r="r" b="b"/>
              <a:pathLst>
                <a:path w="9224" h="16745" extrusionOk="0">
                  <a:moveTo>
                    <a:pt x="6954" y="1"/>
                  </a:moveTo>
                  <a:cubicBezTo>
                    <a:pt x="4732" y="1"/>
                    <a:pt x="1" y="16744"/>
                    <a:pt x="1" y="16744"/>
                  </a:cubicBezTo>
                  <a:cubicBezTo>
                    <a:pt x="1" y="16744"/>
                    <a:pt x="9224" y="203"/>
                    <a:pt x="6993" y="2"/>
                  </a:cubicBezTo>
                  <a:cubicBezTo>
                    <a:pt x="6980" y="1"/>
                    <a:pt x="6967" y="1"/>
                    <a:pt x="69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73"/>
            <p:cNvSpPr/>
            <p:nvPr/>
          </p:nvSpPr>
          <p:spPr>
            <a:xfrm>
              <a:off x="3568033" y="2697856"/>
              <a:ext cx="86055" cy="255612"/>
            </a:xfrm>
            <a:custGeom>
              <a:avLst/>
              <a:gdLst/>
              <a:ahLst/>
              <a:cxnLst/>
              <a:rect l="l" t="t" r="r" b="b"/>
              <a:pathLst>
                <a:path w="4819" h="14314" extrusionOk="0">
                  <a:moveTo>
                    <a:pt x="3392" y="1"/>
                  </a:moveTo>
                  <a:cubicBezTo>
                    <a:pt x="3207" y="1"/>
                    <a:pt x="2979" y="136"/>
                    <a:pt x="2707" y="429"/>
                  </a:cubicBezTo>
                  <a:cubicBezTo>
                    <a:pt x="326" y="2985"/>
                    <a:pt x="0" y="14313"/>
                    <a:pt x="0" y="14313"/>
                  </a:cubicBezTo>
                  <a:cubicBezTo>
                    <a:pt x="3618" y="8120"/>
                    <a:pt x="4818" y="1"/>
                    <a:pt x="33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73"/>
            <p:cNvSpPr/>
            <p:nvPr/>
          </p:nvSpPr>
          <p:spPr>
            <a:xfrm>
              <a:off x="3435201" y="2764334"/>
              <a:ext cx="129717" cy="263416"/>
            </a:xfrm>
            <a:custGeom>
              <a:avLst/>
              <a:gdLst/>
              <a:ahLst/>
              <a:cxnLst/>
              <a:rect l="l" t="t" r="r" b="b"/>
              <a:pathLst>
                <a:path w="7264" h="14751" extrusionOk="0">
                  <a:moveTo>
                    <a:pt x="5140" y="1"/>
                  </a:moveTo>
                  <a:cubicBezTo>
                    <a:pt x="3128" y="1"/>
                    <a:pt x="1" y="10966"/>
                    <a:pt x="1525" y="14751"/>
                  </a:cubicBezTo>
                  <a:cubicBezTo>
                    <a:pt x="1525" y="14751"/>
                    <a:pt x="7264" y="465"/>
                    <a:pt x="5259" y="14"/>
                  </a:cubicBezTo>
                  <a:cubicBezTo>
                    <a:pt x="5220" y="5"/>
                    <a:pt x="5180" y="1"/>
                    <a:pt x="51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73"/>
            <p:cNvSpPr/>
            <p:nvPr/>
          </p:nvSpPr>
          <p:spPr>
            <a:xfrm>
              <a:off x="3291209" y="2868239"/>
              <a:ext cx="162289" cy="268720"/>
            </a:xfrm>
            <a:custGeom>
              <a:avLst/>
              <a:gdLst/>
              <a:ahLst/>
              <a:cxnLst/>
              <a:rect l="l" t="t" r="r" b="b"/>
              <a:pathLst>
                <a:path w="9088" h="15048" extrusionOk="0">
                  <a:moveTo>
                    <a:pt x="7060" y="1"/>
                  </a:moveTo>
                  <a:cubicBezTo>
                    <a:pt x="5079" y="1"/>
                    <a:pt x="1" y="10069"/>
                    <a:pt x="666" y="15047"/>
                  </a:cubicBezTo>
                  <a:cubicBezTo>
                    <a:pt x="666" y="15047"/>
                    <a:pt x="9087" y="385"/>
                    <a:pt x="7157" y="9"/>
                  </a:cubicBezTo>
                  <a:cubicBezTo>
                    <a:pt x="7126" y="4"/>
                    <a:pt x="7093" y="1"/>
                    <a:pt x="70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73"/>
            <p:cNvSpPr/>
            <p:nvPr/>
          </p:nvSpPr>
          <p:spPr>
            <a:xfrm>
              <a:off x="3171074" y="2986767"/>
              <a:ext cx="120413" cy="234773"/>
            </a:xfrm>
            <a:custGeom>
              <a:avLst/>
              <a:gdLst/>
              <a:ahLst/>
              <a:cxnLst/>
              <a:rect l="l" t="t" r="r" b="b"/>
              <a:pathLst>
                <a:path w="6743" h="13147" extrusionOk="0">
                  <a:moveTo>
                    <a:pt x="5330" y="1"/>
                  </a:moveTo>
                  <a:cubicBezTo>
                    <a:pt x="5256" y="1"/>
                    <a:pt x="5160" y="37"/>
                    <a:pt x="5038" y="113"/>
                  </a:cubicBezTo>
                  <a:cubicBezTo>
                    <a:pt x="2607" y="1642"/>
                    <a:pt x="853" y="8083"/>
                    <a:pt x="1" y="13146"/>
                  </a:cubicBezTo>
                  <a:cubicBezTo>
                    <a:pt x="1" y="13146"/>
                    <a:pt x="6743" y="1"/>
                    <a:pt x="5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73"/>
            <p:cNvSpPr/>
            <p:nvPr/>
          </p:nvSpPr>
          <p:spPr>
            <a:xfrm>
              <a:off x="3000905" y="3057388"/>
              <a:ext cx="170200" cy="258577"/>
            </a:xfrm>
            <a:custGeom>
              <a:avLst/>
              <a:gdLst/>
              <a:ahLst/>
              <a:cxnLst/>
              <a:rect l="l" t="t" r="r" b="b"/>
              <a:pathLst>
                <a:path w="9531" h="14480" extrusionOk="0">
                  <a:moveTo>
                    <a:pt x="7539" y="1"/>
                  </a:moveTo>
                  <a:cubicBezTo>
                    <a:pt x="5529" y="1"/>
                    <a:pt x="1" y="10097"/>
                    <a:pt x="809" y="14479"/>
                  </a:cubicBezTo>
                  <a:cubicBezTo>
                    <a:pt x="809" y="14479"/>
                    <a:pt x="9531" y="519"/>
                    <a:pt x="7676" y="18"/>
                  </a:cubicBezTo>
                  <a:cubicBezTo>
                    <a:pt x="7632" y="6"/>
                    <a:pt x="7586" y="1"/>
                    <a:pt x="75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73"/>
            <p:cNvSpPr/>
            <p:nvPr/>
          </p:nvSpPr>
          <p:spPr>
            <a:xfrm>
              <a:off x="3642761" y="2835330"/>
              <a:ext cx="270488" cy="59626"/>
            </a:xfrm>
            <a:custGeom>
              <a:avLst/>
              <a:gdLst/>
              <a:ahLst/>
              <a:cxnLst/>
              <a:rect l="l" t="t" r="r" b="b"/>
              <a:pathLst>
                <a:path w="15147" h="3339" extrusionOk="0">
                  <a:moveTo>
                    <a:pt x="14084" y="0"/>
                  </a:moveTo>
                  <a:cubicBezTo>
                    <a:pt x="10676" y="0"/>
                    <a:pt x="1" y="3005"/>
                    <a:pt x="1" y="3005"/>
                  </a:cubicBezTo>
                  <a:cubicBezTo>
                    <a:pt x="1129" y="3237"/>
                    <a:pt x="2407" y="3338"/>
                    <a:pt x="3729" y="3338"/>
                  </a:cubicBezTo>
                  <a:cubicBezTo>
                    <a:pt x="8985" y="3338"/>
                    <a:pt x="14953" y="1741"/>
                    <a:pt x="15114" y="399"/>
                  </a:cubicBezTo>
                  <a:cubicBezTo>
                    <a:pt x="15147" y="118"/>
                    <a:pt x="14757" y="0"/>
                    <a:pt x="140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73"/>
            <p:cNvSpPr/>
            <p:nvPr/>
          </p:nvSpPr>
          <p:spPr>
            <a:xfrm>
              <a:off x="3568033" y="2924396"/>
              <a:ext cx="258362" cy="44590"/>
            </a:xfrm>
            <a:custGeom>
              <a:avLst/>
              <a:gdLst/>
              <a:ahLst/>
              <a:cxnLst/>
              <a:rect l="l" t="t" r="r" b="b"/>
              <a:pathLst>
                <a:path w="14468" h="2497" extrusionOk="0">
                  <a:moveTo>
                    <a:pt x="11825" y="1"/>
                  </a:moveTo>
                  <a:cubicBezTo>
                    <a:pt x="7945" y="1"/>
                    <a:pt x="0" y="1626"/>
                    <a:pt x="0" y="1626"/>
                  </a:cubicBezTo>
                  <a:cubicBezTo>
                    <a:pt x="1892" y="2249"/>
                    <a:pt x="4123" y="2496"/>
                    <a:pt x="6239" y="2496"/>
                  </a:cubicBezTo>
                  <a:cubicBezTo>
                    <a:pt x="10599" y="2496"/>
                    <a:pt x="14468" y="1444"/>
                    <a:pt x="13860" y="448"/>
                  </a:cubicBezTo>
                  <a:cubicBezTo>
                    <a:pt x="13669" y="127"/>
                    <a:pt x="12904" y="1"/>
                    <a:pt x="11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73"/>
            <p:cNvSpPr/>
            <p:nvPr/>
          </p:nvSpPr>
          <p:spPr>
            <a:xfrm>
              <a:off x="3462414" y="3002695"/>
              <a:ext cx="266166" cy="41644"/>
            </a:xfrm>
            <a:custGeom>
              <a:avLst/>
              <a:gdLst/>
              <a:ahLst/>
              <a:cxnLst/>
              <a:rect l="l" t="t" r="r" b="b"/>
              <a:pathLst>
                <a:path w="14905" h="2332" extrusionOk="0">
                  <a:moveTo>
                    <a:pt x="11649" y="1"/>
                  </a:moveTo>
                  <a:cubicBezTo>
                    <a:pt x="7802" y="1"/>
                    <a:pt x="1" y="1402"/>
                    <a:pt x="1" y="1402"/>
                  </a:cubicBezTo>
                  <a:cubicBezTo>
                    <a:pt x="1511" y="2077"/>
                    <a:pt x="3450" y="2332"/>
                    <a:pt x="5389" y="2332"/>
                  </a:cubicBezTo>
                  <a:cubicBezTo>
                    <a:pt x="10142" y="2332"/>
                    <a:pt x="14904" y="804"/>
                    <a:pt x="13409" y="199"/>
                  </a:cubicBezTo>
                  <a:cubicBezTo>
                    <a:pt x="13053" y="59"/>
                    <a:pt x="12433" y="1"/>
                    <a:pt x="11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73"/>
            <p:cNvSpPr/>
            <p:nvPr/>
          </p:nvSpPr>
          <p:spPr>
            <a:xfrm>
              <a:off x="3303102" y="3096403"/>
              <a:ext cx="263702" cy="44804"/>
            </a:xfrm>
            <a:custGeom>
              <a:avLst/>
              <a:gdLst/>
              <a:ahLst/>
              <a:cxnLst/>
              <a:rect l="l" t="t" r="r" b="b"/>
              <a:pathLst>
                <a:path w="14767" h="2509" extrusionOk="0">
                  <a:moveTo>
                    <a:pt x="12633" y="1"/>
                  </a:moveTo>
                  <a:cubicBezTo>
                    <a:pt x="9092" y="1"/>
                    <a:pt x="0" y="2269"/>
                    <a:pt x="0" y="2269"/>
                  </a:cubicBezTo>
                  <a:cubicBezTo>
                    <a:pt x="907" y="2436"/>
                    <a:pt x="2031" y="2508"/>
                    <a:pt x="3245" y="2508"/>
                  </a:cubicBezTo>
                  <a:cubicBezTo>
                    <a:pt x="8241" y="2508"/>
                    <a:pt x="14767" y="1277"/>
                    <a:pt x="13960" y="289"/>
                  </a:cubicBezTo>
                  <a:cubicBezTo>
                    <a:pt x="13797" y="86"/>
                    <a:pt x="13320" y="1"/>
                    <a:pt x="126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73"/>
            <p:cNvSpPr/>
            <p:nvPr/>
          </p:nvSpPr>
          <p:spPr>
            <a:xfrm>
              <a:off x="3171074" y="3184398"/>
              <a:ext cx="284666" cy="49965"/>
            </a:xfrm>
            <a:custGeom>
              <a:avLst/>
              <a:gdLst/>
              <a:ahLst/>
              <a:cxnLst/>
              <a:rect l="l" t="t" r="r" b="b"/>
              <a:pathLst>
                <a:path w="15941" h="2798" extrusionOk="0">
                  <a:moveTo>
                    <a:pt x="13862" y="0"/>
                  </a:moveTo>
                  <a:cubicBezTo>
                    <a:pt x="10087" y="0"/>
                    <a:pt x="1" y="2078"/>
                    <a:pt x="1" y="2078"/>
                  </a:cubicBezTo>
                  <a:cubicBezTo>
                    <a:pt x="1326" y="2593"/>
                    <a:pt x="3039" y="2797"/>
                    <a:pt x="4835" y="2797"/>
                  </a:cubicBezTo>
                  <a:cubicBezTo>
                    <a:pt x="10035" y="2797"/>
                    <a:pt x="15940" y="1087"/>
                    <a:pt x="15214" y="248"/>
                  </a:cubicBezTo>
                  <a:cubicBezTo>
                    <a:pt x="15059" y="74"/>
                    <a:pt x="14572" y="0"/>
                    <a:pt x="138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73"/>
            <p:cNvSpPr/>
            <p:nvPr/>
          </p:nvSpPr>
          <p:spPr>
            <a:xfrm>
              <a:off x="3015333" y="3278571"/>
              <a:ext cx="279148" cy="59215"/>
            </a:xfrm>
            <a:custGeom>
              <a:avLst/>
              <a:gdLst/>
              <a:ahLst/>
              <a:cxnLst/>
              <a:rect l="l" t="t" r="r" b="b"/>
              <a:pathLst>
                <a:path w="15632" h="3316" extrusionOk="0">
                  <a:moveTo>
                    <a:pt x="13467" y="1"/>
                  </a:moveTo>
                  <a:cubicBezTo>
                    <a:pt x="9865" y="1"/>
                    <a:pt x="1" y="2092"/>
                    <a:pt x="1" y="2092"/>
                  </a:cubicBezTo>
                  <a:cubicBezTo>
                    <a:pt x="1389" y="2980"/>
                    <a:pt x="3195" y="3316"/>
                    <a:pt x="5066" y="3316"/>
                  </a:cubicBezTo>
                  <a:cubicBezTo>
                    <a:pt x="10115" y="3316"/>
                    <a:pt x="15632" y="864"/>
                    <a:pt x="14663" y="188"/>
                  </a:cubicBezTo>
                  <a:cubicBezTo>
                    <a:pt x="14479" y="57"/>
                    <a:pt x="14057" y="1"/>
                    <a:pt x="13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73"/>
            <p:cNvSpPr/>
            <p:nvPr/>
          </p:nvSpPr>
          <p:spPr>
            <a:xfrm>
              <a:off x="2835879" y="2805457"/>
              <a:ext cx="897822" cy="606476"/>
            </a:xfrm>
            <a:custGeom>
              <a:avLst/>
              <a:gdLst/>
              <a:ahLst/>
              <a:cxnLst/>
              <a:rect l="l" t="t" r="r" b="b"/>
              <a:pathLst>
                <a:path w="50277" h="33962" extrusionOk="0">
                  <a:moveTo>
                    <a:pt x="49886" y="1"/>
                  </a:moveTo>
                  <a:cubicBezTo>
                    <a:pt x="49784" y="1"/>
                    <a:pt x="49678" y="38"/>
                    <a:pt x="49600" y="117"/>
                  </a:cubicBezTo>
                  <a:cubicBezTo>
                    <a:pt x="38497" y="11571"/>
                    <a:pt x="4888" y="32122"/>
                    <a:pt x="326" y="33225"/>
                  </a:cubicBezTo>
                  <a:cubicBezTo>
                    <a:pt x="126" y="33275"/>
                    <a:pt x="1" y="33476"/>
                    <a:pt x="51" y="33676"/>
                  </a:cubicBezTo>
                  <a:cubicBezTo>
                    <a:pt x="51" y="33751"/>
                    <a:pt x="101" y="33826"/>
                    <a:pt x="151" y="33877"/>
                  </a:cubicBezTo>
                  <a:cubicBezTo>
                    <a:pt x="226" y="33933"/>
                    <a:pt x="315" y="33961"/>
                    <a:pt x="408" y="33961"/>
                  </a:cubicBezTo>
                  <a:cubicBezTo>
                    <a:pt x="439" y="33961"/>
                    <a:pt x="471" y="33958"/>
                    <a:pt x="502" y="33952"/>
                  </a:cubicBezTo>
                  <a:cubicBezTo>
                    <a:pt x="5113" y="32824"/>
                    <a:pt x="38973" y="12147"/>
                    <a:pt x="50151" y="618"/>
                  </a:cubicBezTo>
                  <a:cubicBezTo>
                    <a:pt x="50277" y="493"/>
                    <a:pt x="50277" y="242"/>
                    <a:pt x="50126" y="92"/>
                  </a:cubicBezTo>
                  <a:cubicBezTo>
                    <a:pt x="50066" y="32"/>
                    <a:pt x="49978" y="1"/>
                    <a:pt x="498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73"/>
            <p:cNvSpPr/>
            <p:nvPr/>
          </p:nvSpPr>
          <p:spPr>
            <a:xfrm>
              <a:off x="3717953" y="3084993"/>
              <a:ext cx="237790" cy="105645"/>
            </a:xfrm>
            <a:custGeom>
              <a:avLst/>
              <a:gdLst/>
              <a:ahLst/>
              <a:cxnLst/>
              <a:rect l="l" t="t" r="r" b="b"/>
              <a:pathLst>
                <a:path w="13316" h="5916" extrusionOk="0">
                  <a:moveTo>
                    <a:pt x="12508" y="1"/>
                  </a:moveTo>
                  <a:cubicBezTo>
                    <a:pt x="9765" y="1"/>
                    <a:pt x="0" y="5916"/>
                    <a:pt x="0" y="5916"/>
                  </a:cubicBezTo>
                  <a:cubicBezTo>
                    <a:pt x="0" y="5916"/>
                    <a:pt x="12457" y="3886"/>
                    <a:pt x="13183" y="778"/>
                  </a:cubicBezTo>
                  <a:cubicBezTo>
                    <a:pt x="13315" y="230"/>
                    <a:pt x="13047" y="1"/>
                    <a:pt x="125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73"/>
            <p:cNvSpPr/>
            <p:nvPr/>
          </p:nvSpPr>
          <p:spPr>
            <a:xfrm>
              <a:off x="3517911" y="3061602"/>
              <a:ext cx="261737" cy="178718"/>
            </a:xfrm>
            <a:custGeom>
              <a:avLst/>
              <a:gdLst/>
              <a:ahLst/>
              <a:cxnLst/>
              <a:rect l="l" t="t" r="r" b="b"/>
              <a:pathLst>
                <a:path w="14657" h="10008" extrusionOk="0">
                  <a:moveTo>
                    <a:pt x="14379" y="1"/>
                  </a:moveTo>
                  <a:cubicBezTo>
                    <a:pt x="12415" y="1"/>
                    <a:pt x="0" y="10008"/>
                    <a:pt x="0" y="10008"/>
                  </a:cubicBezTo>
                  <a:cubicBezTo>
                    <a:pt x="4261" y="8178"/>
                    <a:pt x="14436" y="2539"/>
                    <a:pt x="14637" y="283"/>
                  </a:cubicBezTo>
                  <a:cubicBezTo>
                    <a:pt x="14656" y="89"/>
                    <a:pt x="14564" y="1"/>
                    <a:pt x="143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73"/>
            <p:cNvSpPr/>
            <p:nvPr/>
          </p:nvSpPr>
          <p:spPr>
            <a:xfrm>
              <a:off x="3334421" y="3078101"/>
              <a:ext cx="243255" cy="200718"/>
            </a:xfrm>
            <a:custGeom>
              <a:avLst/>
              <a:gdLst/>
              <a:ahLst/>
              <a:cxnLst/>
              <a:rect l="l" t="t" r="r" b="b"/>
              <a:pathLst>
                <a:path w="13622" h="11240" extrusionOk="0">
                  <a:moveTo>
                    <a:pt x="13274" y="0"/>
                  </a:moveTo>
                  <a:cubicBezTo>
                    <a:pt x="12249" y="0"/>
                    <a:pt x="8815" y="3403"/>
                    <a:pt x="5991" y="5800"/>
                  </a:cubicBezTo>
                  <a:cubicBezTo>
                    <a:pt x="2482" y="8733"/>
                    <a:pt x="1" y="11239"/>
                    <a:pt x="1" y="11239"/>
                  </a:cubicBezTo>
                  <a:cubicBezTo>
                    <a:pt x="7269" y="8908"/>
                    <a:pt x="13234" y="2868"/>
                    <a:pt x="13560" y="612"/>
                  </a:cubicBezTo>
                  <a:cubicBezTo>
                    <a:pt x="13621" y="186"/>
                    <a:pt x="13513" y="0"/>
                    <a:pt x="132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73"/>
            <p:cNvSpPr/>
            <p:nvPr/>
          </p:nvSpPr>
          <p:spPr>
            <a:xfrm>
              <a:off x="3485680" y="3239180"/>
              <a:ext cx="317256" cy="51465"/>
            </a:xfrm>
            <a:custGeom>
              <a:avLst/>
              <a:gdLst/>
              <a:ahLst/>
              <a:cxnLst/>
              <a:rect l="l" t="t" r="r" b="b"/>
              <a:pathLst>
                <a:path w="17766" h="2882" extrusionOk="0">
                  <a:moveTo>
                    <a:pt x="5491" y="0"/>
                  </a:moveTo>
                  <a:cubicBezTo>
                    <a:pt x="3377" y="0"/>
                    <a:pt x="1386" y="145"/>
                    <a:pt x="1" y="464"/>
                  </a:cubicBezTo>
                  <a:cubicBezTo>
                    <a:pt x="4912" y="1151"/>
                    <a:pt x="11209" y="2881"/>
                    <a:pt x="14278" y="2881"/>
                  </a:cubicBezTo>
                  <a:cubicBezTo>
                    <a:pt x="15014" y="2881"/>
                    <a:pt x="15565" y="2782"/>
                    <a:pt x="15866" y="2544"/>
                  </a:cubicBezTo>
                  <a:cubicBezTo>
                    <a:pt x="17766" y="1046"/>
                    <a:pt x="11180" y="0"/>
                    <a:pt x="54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73"/>
            <p:cNvSpPr/>
            <p:nvPr/>
          </p:nvSpPr>
          <p:spPr>
            <a:xfrm>
              <a:off x="3312048" y="3283249"/>
              <a:ext cx="296292" cy="74394"/>
            </a:xfrm>
            <a:custGeom>
              <a:avLst/>
              <a:gdLst/>
              <a:ahLst/>
              <a:cxnLst/>
              <a:rect l="l" t="t" r="r" b="b"/>
              <a:pathLst>
                <a:path w="16592" h="4166" extrusionOk="0">
                  <a:moveTo>
                    <a:pt x="0" y="1"/>
                  </a:moveTo>
                  <a:lnTo>
                    <a:pt x="0" y="1"/>
                  </a:lnTo>
                  <a:cubicBezTo>
                    <a:pt x="5924" y="2743"/>
                    <a:pt x="11491" y="4166"/>
                    <a:pt x="14365" y="4166"/>
                  </a:cubicBezTo>
                  <a:cubicBezTo>
                    <a:pt x="15589" y="4166"/>
                    <a:pt x="16324" y="3908"/>
                    <a:pt x="16391" y="3384"/>
                  </a:cubicBezTo>
                  <a:cubicBezTo>
                    <a:pt x="16592" y="1630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73"/>
            <p:cNvSpPr/>
            <p:nvPr/>
          </p:nvSpPr>
          <p:spPr>
            <a:xfrm>
              <a:off x="3131254" y="3124545"/>
              <a:ext cx="270327" cy="188272"/>
            </a:xfrm>
            <a:custGeom>
              <a:avLst/>
              <a:gdLst/>
              <a:ahLst/>
              <a:cxnLst/>
              <a:rect l="l" t="t" r="r" b="b"/>
              <a:pathLst>
                <a:path w="15138" h="10543" extrusionOk="0">
                  <a:moveTo>
                    <a:pt x="13441" y="1"/>
                  </a:moveTo>
                  <a:cubicBezTo>
                    <a:pt x="11290" y="1"/>
                    <a:pt x="0" y="10543"/>
                    <a:pt x="0" y="10543"/>
                  </a:cubicBezTo>
                  <a:cubicBezTo>
                    <a:pt x="7970" y="8187"/>
                    <a:pt x="15138" y="844"/>
                    <a:pt x="13634" y="42"/>
                  </a:cubicBezTo>
                  <a:cubicBezTo>
                    <a:pt x="13582" y="14"/>
                    <a:pt x="13517" y="1"/>
                    <a:pt x="13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73"/>
            <p:cNvSpPr/>
            <p:nvPr/>
          </p:nvSpPr>
          <p:spPr>
            <a:xfrm>
              <a:off x="3131254" y="3312783"/>
              <a:ext cx="334042" cy="102413"/>
            </a:xfrm>
            <a:custGeom>
              <a:avLst/>
              <a:gdLst/>
              <a:ahLst/>
              <a:cxnLst/>
              <a:rect l="l" t="t" r="r" b="b"/>
              <a:pathLst>
                <a:path w="18706" h="5735" extrusionOk="0">
                  <a:moveTo>
                    <a:pt x="0" y="1"/>
                  </a:moveTo>
                  <a:cubicBezTo>
                    <a:pt x="0" y="1"/>
                    <a:pt x="5589" y="3209"/>
                    <a:pt x="10526" y="4412"/>
                  </a:cubicBezTo>
                  <a:cubicBezTo>
                    <a:pt x="13557" y="5154"/>
                    <a:pt x="16120" y="5734"/>
                    <a:pt x="17480" y="5734"/>
                  </a:cubicBezTo>
                  <a:cubicBezTo>
                    <a:pt x="18325" y="5734"/>
                    <a:pt x="18705" y="5511"/>
                    <a:pt x="18446" y="4963"/>
                  </a:cubicBezTo>
                  <a:cubicBezTo>
                    <a:pt x="17745" y="3510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73"/>
            <p:cNvSpPr/>
            <p:nvPr/>
          </p:nvSpPr>
          <p:spPr>
            <a:xfrm>
              <a:off x="2965211" y="3167774"/>
              <a:ext cx="228719" cy="163396"/>
            </a:xfrm>
            <a:custGeom>
              <a:avLst/>
              <a:gdLst/>
              <a:ahLst/>
              <a:cxnLst/>
              <a:rect l="l" t="t" r="r" b="b"/>
              <a:pathLst>
                <a:path w="12808" h="9150" extrusionOk="0">
                  <a:moveTo>
                    <a:pt x="11295" y="0"/>
                  </a:moveTo>
                  <a:cubicBezTo>
                    <a:pt x="10119" y="0"/>
                    <a:pt x="8288" y="1659"/>
                    <a:pt x="5464" y="4187"/>
                  </a:cubicBezTo>
                  <a:cubicBezTo>
                    <a:pt x="2357" y="6969"/>
                    <a:pt x="1" y="9149"/>
                    <a:pt x="1" y="9149"/>
                  </a:cubicBezTo>
                  <a:cubicBezTo>
                    <a:pt x="6718" y="7119"/>
                    <a:pt x="12808" y="428"/>
                    <a:pt x="11630" y="52"/>
                  </a:cubicBezTo>
                  <a:cubicBezTo>
                    <a:pt x="11525" y="17"/>
                    <a:pt x="11413" y="0"/>
                    <a:pt x="11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73"/>
            <p:cNvSpPr/>
            <p:nvPr/>
          </p:nvSpPr>
          <p:spPr>
            <a:xfrm>
              <a:off x="2835432" y="3202343"/>
              <a:ext cx="227380" cy="135092"/>
            </a:xfrm>
            <a:custGeom>
              <a:avLst/>
              <a:gdLst/>
              <a:ahLst/>
              <a:cxnLst/>
              <a:rect l="l" t="t" r="r" b="b"/>
              <a:pathLst>
                <a:path w="12733" h="7565" extrusionOk="0">
                  <a:moveTo>
                    <a:pt x="11271" y="0"/>
                  </a:moveTo>
                  <a:cubicBezTo>
                    <a:pt x="9358" y="0"/>
                    <a:pt x="1" y="7564"/>
                    <a:pt x="1" y="7564"/>
                  </a:cubicBezTo>
                  <a:cubicBezTo>
                    <a:pt x="4788" y="6537"/>
                    <a:pt x="12732" y="747"/>
                    <a:pt x="11479" y="45"/>
                  </a:cubicBezTo>
                  <a:cubicBezTo>
                    <a:pt x="11425" y="15"/>
                    <a:pt x="11355" y="0"/>
                    <a:pt x="112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73"/>
            <p:cNvSpPr/>
            <p:nvPr/>
          </p:nvSpPr>
          <p:spPr>
            <a:xfrm>
              <a:off x="2965211" y="3331139"/>
              <a:ext cx="332328" cy="112467"/>
            </a:xfrm>
            <a:custGeom>
              <a:avLst/>
              <a:gdLst/>
              <a:ahLst/>
              <a:cxnLst/>
              <a:rect l="l" t="t" r="r" b="b"/>
              <a:pathLst>
                <a:path w="18610" h="6298" extrusionOk="0">
                  <a:moveTo>
                    <a:pt x="1" y="0"/>
                  </a:moveTo>
                  <a:cubicBezTo>
                    <a:pt x="2908" y="3083"/>
                    <a:pt x="12482" y="6166"/>
                    <a:pt x="15715" y="6291"/>
                  </a:cubicBezTo>
                  <a:cubicBezTo>
                    <a:pt x="15812" y="6296"/>
                    <a:pt x="15901" y="6298"/>
                    <a:pt x="15981" y="6298"/>
                  </a:cubicBezTo>
                  <a:cubicBezTo>
                    <a:pt x="18610" y="6298"/>
                    <a:pt x="12706" y="3966"/>
                    <a:pt x="8572" y="2507"/>
                  </a:cubicBezTo>
                  <a:cubicBezTo>
                    <a:pt x="4312" y="1003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73"/>
            <p:cNvSpPr/>
            <p:nvPr/>
          </p:nvSpPr>
          <p:spPr>
            <a:xfrm>
              <a:off x="2835432" y="3337407"/>
              <a:ext cx="220665" cy="98931"/>
            </a:xfrm>
            <a:custGeom>
              <a:avLst/>
              <a:gdLst/>
              <a:ahLst/>
              <a:cxnLst/>
              <a:rect l="l" t="t" r="r" b="b"/>
              <a:pathLst>
                <a:path w="12357" h="5540" extrusionOk="0">
                  <a:moveTo>
                    <a:pt x="1" y="0"/>
                  </a:moveTo>
                  <a:cubicBezTo>
                    <a:pt x="3000" y="3633"/>
                    <a:pt x="8063" y="5539"/>
                    <a:pt x="10272" y="5539"/>
                  </a:cubicBezTo>
                  <a:cubicBezTo>
                    <a:pt x="10684" y="5539"/>
                    <a:pt x="10997" y="5473"/>
                    <a:pt x="11179" y="5339"/>
                  </a:cubicBezTo>
                  <a:cubicBezTo>
                    <a:pt x="12356" y="4461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73"/>
            <p:cNvSpPr/>
            <p:nvPr/>
          </p:nvSpPr>
          <p:spPr>
            <a:xfrm>
              <a:off x="2723100" y="3216432"/>
              <a:ext cx="235880" cy="117860"/>
            </a:xfrm>
            <a:custGeom>
              <a:avLst/>
              <a:gdLst/>
              <a:ahLst/>
              <a:cxnLst/>
              <a:rect l="l" t="t" r="r" b="b"/>
              <a:pathLst>
                <a:path w="13209" h="6600" extrusionOk="0">
                  <a:moveTo>
                    <a:pt x="11102" y="0"/>
                  </a:moveTo>
                  <a:cubicBezTo>
                    <a:pt x="8754" y="0"/>
                    <a:pt x="1" y="6600"/>
                    <a:pt x="1" y="6600"/>
                  </a:cubicBezTo>
                  <a:cubicBezTo>
                    <a:pt x="6292" y="5146"/>
                    <a:pt x="13209" y="610"/>
                    <a:pt x="11354" y="33"/>
                  </a:cubicBezTo>
                  <a:cubicBezTo>
                    <a:pt x="11281" y="11"/>
                    <a:pt x="11197" y="0"/>
                    <a:pt x="11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73"/>
            <p:cNvSpPr/>
            <p:nvPr/>
          </p:nvSpPr>
          <p:spPr>
            <a:xfrm>
              <a:off x="2673870" y="3183702"/>
              <a:ext cx="1051342" cy="160610"/>
            </a:xfrm>
            <a:custGeom>
              <a:avLst/>
              <a:gdLst/>
              <a:ahLst/>
              <a:cxnLst/>
              <a:rect l="l" t="t" r="r" b="b"/>
              <a:pathLst>
                <a:path w="58874" h="8994" extrusionOk="0">
                  <a:moveTo>
                    <a:pt x="58453" y="1"/>
                  </a:moveTo>
                  <a:cubicBezTo>
                    <a:pt x="58426" y="1"/>
                    <a:pt x="58398" y="4"/>
                    <a:pt x="58372" y="12"/>
                  </a:cubicBezTo>
                  <a:cubicBezTo>
                    <a:pt x="58039" y="101"/>
                    <a:pt x="28835" y="8235"/>
                    <a:pt x="7932" y="8235"/>
                  </a:cubicBezTo>
                  <a:cubicBezTo>
                    <a:pt x="5270" y="8235"/>
                    <a:pt x="2743" y="8104"/>
                    <a:pt x="427" y="7806"/>
                  </a:cubicBezTo>
                  <a:cubicBezTo>
                    <a:pt x="412" y="7804"/>
                    <a:pt x="398" y="7804"/>
                    <a:pt x="383" y="7804"/>
                  </a:cubicBezTo>
                  <a:cubicBezTo>
                    <a:pt x="202" y="7804"/>
                    <a:pt x="49" y="7946"/>
                    <a:pt x="26" y="8132"/>
                  </a:cubicBezTo>
                  <a:cubicBezTo>
                    <a:pt x="1" y="8257"/>
                    <a:pt x="26" y="8358"/>
                    <a:pt x="101" y="8433"/>
                  </a:cubicBezTo>
                  <a:cubicBezTo>
                    <a:pt x="176" y="8508"/>
                    <a:pt x="251" y="8533"/>
                    <a:pt x="327" y="8558"/>
                  </a:cubicBezTo>
                  <a:cubicBezTo>
                    <a:pt x="2669" y="8860"/>
                    <a:pt x="5225" y="8993"/>
                    <a:pt x="7916" y="8993"/>
                  </a:cubicBezTo>
                  <a:cubicBezTo>
                    <a:pt x="28948" y="8993"/>
                    <a:pt x="58239" y="827"/>
                    <a:pt x="58573" y="739"/>
                  </a:cubicBezTo>
                  <a:cubicBezTo>
                    <a:pt x="58748" y="688"/>
                    <a:pt x="58873" y="488"/>
                    <a:pt x="58823" y="287"/>
                  </a:cubicBezTo>
                  <a:cubicBezTo>
                    <a:pt x="58781" y="117"/>
                    <a:pt x="58611" y="1"/>
                    <a:pt x="584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73"/>
            <p:cNvSpPr/>
            <p:nvPr/>
          </p:nvSpPr>
          <p:spPr>
            <a:xfrm>
              <a:off x="789729" y="3025908"/>
              <a:ext cx="223862" cy="132074"/>
            </a:xfrm>
            <a:custGeom>
              <a:avLst/>
              <a:gdLst/>
              <a:ahLst/>
              <a:cxnLst/>
              <a:rect l="l" t="t" r="r" b="b"/>
              <a:pathLst>
                <a:path w="12536" h="7396" extrusionOk="0">
                  <a:moveTo>
                    <a:pt x="641" y="1"/>
                  </a:moveTo>
                  <a:cubicBezTo>
                    <a:pt x="222" y="1"/>
                    <a:pt x="0" y="211"/>
                    <a:pt x="55" y="703"/>
                  </a:cubicBezTo>
                  <a:cubicBezTo>
                    <a:pt x="431" y="3886"/>
                    <a:pt x="12536" y="7395"/>
                    <a:pt x="12536" y="7395"/>
                  </a:cubicBezTo>
                  <a:cubicBezTo>
                    <a:pt x="12536" y="7395"/>
                    <a:pt x="3123" y="1"/>
                    <a:pt x="6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73"/>
            <p:cNvSpPr/>
            <p:nvPr/>
          </p:nvSpPr>
          <p:spPr>
            <a:xfrm>
              <a:off x="966576" y="3023140"/>
              <a:ext cx="239898" cy="208683"/>
            </a:xfrm>
            <a:custGeom>
              <a:avLst/>
              <a:gdLst/>
              <a:ahLst/>
              <a:cxnLst/>
              <a:rect l="l" t="t" r="r" b="b"/>
              <a:pathLst>
                <a:path w="13434" h="11686" extrusionOk="0">
                  <a:moveTo>
                    <a:pt x="290" y="1"/>
                  </a:moveTo>
                  <a:cubicBezTo>
                    <a:pt x="140" y="1"/>
                    <a:pt x="56" y="82"/>
                    <a:pt x="50" y="257"/>
                  </a:cubicBezTo>
                  <a:cubicBezTo>
                    <a:pt x="0" y="2512"/>
                    <a:pt x="9399" y="9355"/>
                    <a:pt x="13434" y="11685"/>
                  </a:cubicBezTo>
                  <a:cubicBezTo>
                    <a:pt x="13434" y="11685"/>
                    <a:pt x="2091" y="1"/>
                    <a:pt x="2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73"/>
            <p:cNvSpPr/>
            <p:nvPr/>
          </p:nvSpPr>
          <p:spPr>
            <a:xfrm>
              <a:off x="1166011" y="3064120"/>
              <a:ext cx="217683" cy="228112"/>
            </a:xfrm>
            <a:custGeom>
              <a:avLst/>
              <a:gdLst/>
              <a:ahLst/>
              <a:cxnLst/>
              <a:rect l="l" t="t" r="r" b="b"/>
              <a:pathLst>
                <a:path w="12190" h="12774" extrusionOk="0">
                  <a:moveTo>
                    <a:pt x="315" y="0"/>
                  </a:moveTo>
                  <a:cubicBezTo>
                    <a:pt x="111" y="0"/>
                    <a:pt x="1" y="174"/>
                    <a:pt x="9" y="568"/>
                  </a:cubicBezTo>
                  <a:cubicBezTo>
                    <a:pt x="59" y="2849"/>
                    <a:pt x="5247" y="9591"/>
                    <a:pt x="12190" y="12774"/>
                  </a:cubicBezTo>
                  <a:cubicBezTo>
                    <a:pt x="12190" y="12774"/>
                    <a:pt x="10034" y="9992"/>
                    <a:pt x="6902" y="6634"/>
                  </a:cubicBezTo>
                  <a:cubicBezTo>
                    <a:pt x="4338" y="3863"/>
                    <a:pt x="1279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73"/>
            <p:cNvSpPr/>
            <p:nvPr/>
          </p:nvSpPr>
          <p:spPr>
            <a:xfrm>
              <a:off x="931293" y="3216200"/>
              <a:ext cx="305631" cy="40001"/>
            </a:xfrm>
            <a:custGeom>
              <a:avLst/>
              <a:gdLst/>
              <a:ahLst/>
              <a:cxnLst/>
              <a:rect l="l" t="t" r="r" b="b"/>
              <a:pathLst>
                <a:path w="17115" h="2240" extrusionOk="0">
                  <a:moveTo>
                    <a:pt x="6011" y="1"/>
                  </a:moveTo>
                  <a:cubicBezTo>
                    <a:pt x="2534" y="1"/>
                    <a:pt x="1" y="490"/>
                    <a:pt x="1124" y="1625"/>
                  </a:cubicBezTo>
                  <a:cubicBezTo>
                    <a:pt x="1581" y="2082"/>
                    <a:pt x="2786" y="2239"/>
                    <a:pt x="4414" y="2239"/>
                  </a:cubicBezTo>
                  <a:cubicBezTo>
                    <a:pt x="7785" y="2239"/>
                    <a:pt x="12974" y="1568"/>
                    <a:pt x="17114" y="1500"/>
                  </a:cubicBezTo>
                  <a:cubicBezTo>
                    <a:pt x="14570" y="565"/>
                    <a:pt x="9746" y="1"/>
                    <a:pt x="60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73"/>
            <p:cNvSpPr/>
            <p:nvPr/>
          </p:nvSpPr>
          <p:spPr>
            <a:xfrm>
              <a:off x="1107550" y="3298409"/>
              <a:ext cx="297631" cy="45126"/>
            </a:xfrm>
            <a:custGeom>
              <a:avLst/>
              <a:gdLst/>
              <a:ahLst/>
              <a:cxnLst/>
              <a:rect l="l" t="t" r="r" b="b"/>
              <a:pathLst>
                <a:path w="16667" h="2527" extrusionOk="0">
                  <a:moveTo>
                    <a:pt x="13363" y="0"/>
                  </a:moveTo>
                  <a:cubicBezTo>
                    <a:pt x="8504" y="0"/>
                    <a:pt x="0" y="179"/>
                    <a:pt x="0" y="1432"/>
                  </a:cubicBezTo>
                  <a:cubicBezTo>
                    <a:pt x="0" y="2149"/>
                    <a:pt x="1304" y="2527"/>
                    <a:pt x="3450" y="2527"/>
                  </a:cubicBezTo>
                  <a:cubicBezTo>
                    <a:pt x="6559" y="2527"/>
                    <a:pt x="11433" y="1734"/>
                    <a:pt x="16667" y="29"/>
                  </a:cubicBezTo>
                  <a:cubicBezTo>
                    <a:pt x="16667" y="29"/>
                    <a:pt x="15306" y="0"/>
                    <a:pt x="133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73"/>
            <p:cNvSpPr/>
            <p:nvPr/>
          </p:nvSpPr>
          <p:spPr>
            <a:xfrm>
              <a:off x="1333984" y="3134722"/>
              <a:ext cx="247076" cy="215701"/>
            </a:xfrm>
            <a:custGeom>
              <a:avLst/>
              <a:gdLst/>
              <a:ahLst/>
              <a:cxnLst/>
              <a:rect l="l" t="t" r="r" b="b"/>
              <a:pathLst>
                <a:path w="13836" h="12079" extrusionOk="0">
                  <a:moveTo>
                    <a:pt x="1711" y="0"/>
                  </a:moveTo>
                  <a:cubicBezTo>
                    <a:pt x="1662" y="0"/>
                    <a:pt x="1618" y="8"/>
                    <a:pt x="1580" y="23"/>
                  </a:cubicBezTo>
                  <a:cubicBezTo>
                    <a:pt x="1" y="624"/>
                    <a:pt x="6216" y="8795"/>
                    <a:pt x="13836" y="12078"/>
                  </a:cubicBezTo>
                  <a:cubicBezTo>
                    <a:pt x="13836" y="12078"/>
                    <a:pt x="3691" y="0"/>
                    <a:pt x="17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73"/>
            <p:cNvSpPr/>
            <p:nvPr/>
          </p:nvSpPr>
          <p:spPr>
            <a:xfrm>
              <a:off x="1235793" y="3350388"/>
              <a:ext cx="345275" cy="64805"/>
            </a:xfrm>
            <a:custGeom>
              <a:avLst/>
              <a:gdLst/>
              <a:ahLst/>
              <a:cxnLst/>
              <a:rect l="l" t="t" r="r" b="b"/>
              <a:pathLst>
                <a:path w="19335" h="3629" extrusionOk="0">
                  <a:moveTo>
                    <a:pt x="19335" y="0"/>
                  </a:moveTo>
                  <a:cubicBezTo>
                    <a:pt x="19334" y="0"/>
                    <a:pt x="1289" y="1354"/>
                    <a:pt x="437" y="2682"/>
                  </a:cubicBezTo>
                  <a:cubicBezTo>
                    <a:pt x="0" y="3376"/>
                    <a:pt x="776" y="3628"/>
                    <a:pt x="2313" y="3628"/>
                  </a:cubicBezTo>
                  <a:cubicBezTo>
                    <a:pt x="3771" y="3628"/>
                    <a:pt x="5916" y="3401"/>
                    <a:pt x="8357" y="3108"/>
                  </a:cubicBezTo>
                  <a:cubicBezTo>
                    <a:pt x="13395" y="2531"/>
                    <a:pt x="19334" y="0"/>
                    <a:pt x="193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73"/>
            <p:cNvSpPr/>
            <p:nvPr/>
          </p:nvSpPr>
          <p:spPr>
            <a:xfrm>
              <a:off x="1535383" y="3201933"/>
              <a:ext cx="208129" cy="186968"/>
            </a:xfrm>
            <a:custGeom>
              <a:avLst/>
              <a:gdLst/>
              <a:ahLst/>
              <a:cxnLst/>
              <a:rect l="l" t="t" r="r" b="b"/>
              <a:pathLst>
                <a:path w="11655" h="10470" extrusionOk="0">
                  <a:moveTo>
                    <a:pt x="1402" y="0"/>
                  </a:moveTo>
                  <a:cubicBezTo>
                    <a:pt x="1334" y="0"/>
                    <a:pt x="1268" y="6"/>
                    <a:pt x="1203" y="18"/>
                  </a:cubicBezTo>
                  <a:cubicBezTo>
                    <a:pt x="0" y="244"/>
                    <a:pt x="5238" y="7637"/>
                    <a:pt x="11654" y="10470"/>
                  </a:cubicBezTo>
                  <a:cubicBezTo>
                    <a:pt x="11654" y="10470"/>
                    <a:pt x="9599" y="8013"/>
                    <a:pt x="6842" y="4881"/>
                  </a:cubicBezTo>
                  <a:cubicBezTo>
                    <a:pt x="4231" y="1890"/>
                    <a:pt x="2609" y="0"/>
                    <a:pt x="14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73"/>
            <p:cNvSpPr/>
            <p:nvPr/>
          </p:nvSpPr>
          <p:spPr>
            <a:xfrm>
              <a:off x="1660679" y="3251965"/>
              <a:ext cx="211272" cy="158860"/>
            </a:xfrm>
            <a:custGeom>
              <a:avLst/>
              <a:gdLst/>
              <a:ahLst/>
              <a:cxnLst/>
              <a:rect l="l" t="t" r="r" b="b"/>
              <a:pathLst>
                <a:path w="11831" h="8896" extrusionOk="0">
                  <a:moveTo>
                    <a:pt x="1486" y="0"/>
                  </a:moveTo>
                  <a:cubicBezTo>
                    <a:pt x="1436" y="0"/>
                    <a:pt x="1392" y="8"/>
                    <a:pt x="1354" y="23"/>
                  </a:cubicBezTo>
                  <a:cubicBezTo>
                    <a:pt x="1" y="575"/>
                    <a:pt x="7194" y="7292"/>
                    <a:pt x="11830" y="8896"/>
                  </a:cubicBezTo>
                  <a:cubicBezTo>
                    <a:pt x="11830" y="8896"/>
                    <a:pt x="3195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73"/>
            <p:cNvSpPr/>
            <p:nvPr/>
          </p:nvSpPr>
          <p:spPr>
            <a:xfrm>
              <a:off x="1393516" y="3388868"/>
              <a:ext cx="350007" cy="77841"/>
            </a:xfrm>
            <a:custGeom>
              <a:avLst/>
              <a:gdLst/>
              <a:ahLst/>
              <a:cxnLst/>
              <a:rect l="l" t="t" r="r" b="b"/>
              <a:pathLst>
                <a:path w="19600" h="4359" extrusionOk="0">
                  <a:moveTo>
                    <a:pt x="19599" y="1"/>
                  </a:moveTo>
                  <a:cubicBezTo>
                    <a:pt x="19599" y="1"/>
                    <a:pt x="15213" y="452"/>
                    <a:pt x="10802" y="1429"/>
                  </a:cubicBezTo>
                  <a:cubicBezTo>
                    <a:pt x="6391" y="2432"/>
                    <a:pt x="0" y="4086"/>
                    <a:pt x="3233" y="4336"/>
                  </a:cubicBezTo>
                  <a:cubicBezTo>
                    <a:pt x="3429" y="4351"/>
                    <a:pt x="3647" y="4359"/>
                    <a:pt x="3887" y="4359"/>
                  </a:cubicBezTo>
                  <a:cubicBezTo>
                    <a:pt x="7648" y="4359"/>
                    <a:pt x="16536" y="2545"/>
                    <a:pt x="195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73"/>
            <p:cNvSpPr/>
            <p:nvPr/>
          </p:nvSpPr>
          <p:spPr>
            <a:xfrm>
              <a:off x="1642787" y="3410795"/>
              <a:ext cx="229165" cy="76591"/>
            </a:xfrm>
            <a:custGeom>
              <a:avLst/>
              <a:gdLst/>
              <a:ahLst/>
              <a:cxnLst/>
              <a:rect l="l" t="t" r="r" b="b"/>
              <a:pathLst>
                <a:path w="12833" h="4289" extrusionOk="0">
                  <a:moveTo>
                    <a:pt x="12832" y="1"/>
                  </a:moveTo>
                  <a:cubicBezTo>
                    <a:pt x="12832" y="1"/>
                    <a:pt x="0" y="2933"/>
                    <a:pt x="1078" y="3935"/>
                  </a:cubicBezTo>
                  <a:cubicBezTo>
                    <a:pt x="1322" y="4168"/>
                    <a:pt x="1867" y="4289"/>
                    <a:pt x="2610" y="4289"/>
                  </a:cubicBezTo>
                  <a:cubicBezTo>
                    <a:pt x="5072" y="4289"/>
                    <a:pt x="9714" y="2965"/>
                    <a:pt x="128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73"/>
            <p:cNvSpPr/>
            <p:nvPr/>
          </p:nvSpPr>
          <p:spPr>
            <a:xfrm>
              <a:off x="1762727" y="3279928"/>
              <a:ext cx="221112" cy="141199"/>
            </a:xfrm>
            <a:custGeom>
              <a:avLst/>
              <a:gdLst/>
              <a:ahLst/>
              <a:cxnLst/>
              <a:rect l="l" t="t" r="r" b="b"/>
              <a:pathLst>
                <a:path w="12382" h="7907" extrusionOk="0">
                  <a:moveTo>
                    <a:pt x="2034" y="0"/>
                  </a:moveTo>
                  <a:cubicBezTo>
                    <a:pt x="1988" y="0"/>
                    <a:pt x="1945" y="4"/>
                    <a:pt x="1905" y="11"/>
                  </a:cubicBezTo>
                  <a:cubicBezTo>
                    <a:pt x="0" y="362"/>
                    <a:pt x="6316" y="5701"/>
                    <a:pt x="12381" y="7906"/>
                  </a:cubicBezTo>
                  <a:cubicBezTo>
                    <a:pt x="12381" y="7906"/>
                    <a:pt x="4187" y="0"/>
                    <a:pt x="20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73"/>
            <p:cNvSpPr/>
            <p:nvPr/>
          </p:nvSpPr>
          <p:spPr>
            <a:xfrm>
              <a:off x="1005949" y="3151418"/>
              <a:ext cx="1027163" cy="277327"/>
            </a:xfrm>
            <a:custGeom>
              <a:avLst/>
              <a:gdLst/>
              <a:ahLst/>
              <a:cxnLst/>
              <a:rect l="l" t="t" r="r" b="b"/>
              <a:pathLst>
                <a:path w="57520" h="15530" extrusionOk="0">
                  <a:moveTo>
                    <a:pt x="419" y="1"/>
                  </a:moveTo>
                  <a:cubicBezTo>
                    <a:pt x="278" y="1"/>
                    <a:pt x="156" y="94"/>
                    <a:pt x="101" y="241"/>
                  </a:cubicBezTo>
                  <a:cubicBezTo>
                    <a:pt x="1" y="416"/>
                    <a:pt x="101" y="642"/>
                    <a:pt x="302" y="717"/>
                  </a:cubicBezTo>
                  <a:cubicBezTo>
                    <a:pt x="651" y="867"/>
                    <a:pt x="36041" y="15530"/>
                    <a:pt x="56880" y="15530"/>
                  </a:cubicBezTo>
                  <a:cubicBezTo>
                    <a:pt x="56968" y="15530"/>
                    <a:pt x="57056" y="15530"/>
                    <a:pt x="57144" y="15529"/>
                  </a:cubicBezTo>
                  <a:cubicBezTo>
                    <a:pt x="57219" y="15529"/>
                    <a:pt x="57294" y="15479"/>
                    <a:pt x="57370" y="15454"/>
                  </a:cubicBezTo>
                  <a:cubicBezTo>
                    <a:pt x="57445" y="15379"/>
                    <a:pt x="57520" y="15278"/>
                    <a:pt x="57520" y="15153"/>
                  </a:cubicBezTo>
                  <a:cubicBezTo>
                    <a:pt x="57520" y="14928"/>
                    <a:pt x="57345" y="14777"/>
                    <a:pt x="57144" y="14777"/>
                  </a:cubicBezTo>
                  <a:cubicBezTo>
                    <a:pt x="57057" y="14778"/>
                    <a:pt x="56969" y="14778"/>
                    <a:pt x="56881" y="14778"/>
                  </a:cubicBezTo>
                  <a:cubicBezTo>
                    <a:pt x="36192" y="14778"/>
                    <a:pt x="927" y="165"/>
                    <a:pt x="577" y="40"/>
                  </a:cubicBezTo>
                  <a:cubicBezTo>
                    <a:pt x="524" y="13"/>
                    <a:pt x="470" y="1"/>
                    <a:pt x="4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73"/>
            <p:cNvSpPr/>
            <p:nvPr/>
          </p:nvSpPr>
          <p:spPr>
            <a:xfrm>
              <a:off x="772802" y="2346556"/>
              <a:ext cx="233630" cy="281559"/>
            </a:xfrm>
            <a:custGeom>
              <a:avLst/>
              <a:gdLst/>
              <a:ahLst/>
              <a:cxnLst/>
              <a:rect l="l" t="t" r="r" b="b"/>
              <a:pathLst>
                <a:path w="13083" h="15767" extrusionOk="0">
                  <a:moveTo>
                    <a:pt x="5534" y="1"/>
                  </a:moveTo>
                  <a:cubicBezTo>
                    <a:pt x="5519" y="1"/>
                    <a:pt x="5504" y="1"/>
                    <a:pt x="5489" y="2"/>
                  </a:cubicBezTo>
                  <a:cubicBezTo>
                    <a:pt x="0" y="353"/>
                    <a:pt x="13083" y="15767"/>
                    <a:pt x="13083" y="15767"/>
                  </a:cubicBezTo>
                  <a:cubicBezTo>
                    <a:pt x="13083" y="15767"/>
                    <a:pt x="8274" y="1"/>
                    <a:pt x="55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73"/>
            <p:cNvSpPr/>
            <p:nvPr/>
          </p:nvSpPr>
          <p:spPr>
            <a:xfrm>
              <a:off x="715769" y="2413695"/>
              <a:ext cx="290667" cy="214415"/>
            </a:xfrm>
            <a:custGeom>
              <a:avLst/>
              <a:gdLst/>
              <a:ahLst/>
              <a:cxnLst/>
              <a:rect l="l" t="t" r="r" b="b"/>
              <a:pathLst>
                <a:path w="16277" h="12007" extrusionOk="0">
                  <a:moveTo>
                    <a:pt x="500" y="1"/>
                  </a:moveTo>
                  <a:cubicBezTo>
                    <a:pt x="176" y="1"/>
                    <a:pt x="0" y="171"/>
                    <a:pt x="11" y="553"/>
                  </a:cubicBezTo>
                  <a:cubicBezTo>
                    <a:pt x="111" y="4764"/>
                    <a:pt x="16277" y="12007"/>
                    <a:pt x="16277" y="12007"/>
                  </a:cubicBezTo>
                  <a:cubicBezTo>
                    <a:pt x="16277" y="12007"/>
                    <a:pt x="3211" y="1"/>
                    <a:pt x="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73"/>
            <p:cNvSpPr/>
            <p:nvPr/>
          </p:nvSpPr>
          <p:spPr>
            <a:xfrm>
              <a:off x="977094" y="2402463"/>
              <a:ext cx="94216" cy="318739"/>
            </a:xfrm>
            <a:custGeom>
              <a:avLst/>
              <a:gdLst/>
              <a:ahLst/>
              <a:cxnLst/>
              <a:rect l="l" t="t" r="r" b="b"/>
              <a:pathLst>
                <a:path w="5276" h="17849" extrusionOk="0">
                  <a:moveTo>
                    <a:pt x="2065" y="0"/>
                  </a:moveTo>
                  <a:cubicBezTo>
                    <a:pt x="0" y="0"/>
                    <a:pt x="5276" y="17849"/>
                    <a:pt x="5276" y="17849"/>
                  </a:cubicBezTo>
                  <a:cubicBezTo>
                    <a:pt x="5276" y="17849"/>
                    <a:pt x="4324" y="280"/>
                    <a:pt x="2118" y="4"/>
                  </a:cubicBezTo>
                  <a:cubicBezTo>
                    <a:pt x="2100" y="2"/>
                    <a:pt x="2082" y="0"/>
                    <a:pt x="2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73"/>
            <p:cNvSpPr/>
            <p:nvPr/>
          </p:nvSpPr>
          <p:spPr>
            <a:xfrm>
              <a:off x="1092248" y="2537723"/>
              <a:ext cx="76627" cy="262684"/>
            </a:xfrm>
            <a:custGeom>
              <a:avLst/>
              <a:gdLst/>
              <a:ahLst/>
              <a:cxnLst/>
              <a:rect l="l" t="t" r="r" b="b"/>
              <a:pathLst>
                <a:path w="4291" h="14710" extrusionOk="0">
                  <a:moveTo>
                    <a:pt x="1865" y="1"/>
                  </a:moveTo>
                  <a:cubicBezTo>
                    <a:pt x="536" y="1"/>
                    <a:pt x="0" y="7999"/>
                    <a:pt x="2135" y="14710"/>
                  </a:cubicBezTo>
                  <a:cubicBezTo>
                    <a:pt x="2135" y="14710"/>
                    <a:pt x="4291" y="3582"/>
                    <a:pt x="2511" y="575"/>
                  </a:cubicBezTo>
                  <a:cubicBezTo>
                    <a:pt x="2282" y="182"/>
                    <a:pt x="2064" y="1"/>
                    <a:pt x="18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73"/>
            <p:cNvSpPr/>
            <p:nvPr/>
          </p:nvSpPr>
          <p:spPr>
            <a:xfrm>
              <a:off x="1172886" y="2624503"/>
              <a:ext cx="86395" cy="271684"/>
            </a:xfrm>
            <a:custGeom>
              <a:avLst/>
              <a:gdLst/>
              <a:ahLst/>
              <a:cxnLst/>
              <a:rect l="l" t="t" r="r" b="b"/>
              <a:pathLst>
                <a:path w="4838" h="15214" extrusionOk="0">
                  <a:moveTo>
                    <a:pt x="2055" y="0"/>
                  </a:moveTo>
                  <a:cubicBezTo>
                    <a:pt x="0" y="0"/>
                    <a:pt x="2456" y="15213"/>
                    <a:pt x="2456" y="15213"/>
                  </a:cubicBezTo>
                  <a:cubicBezTo>
                    <a:pt x="4837" y="11780"/>
                    <a:pt x="4111" y="0"/>
                    <a:pt x="20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73"/>
            <p:cNvSpPr/>
            <p:nvPr/>
          </p:nvSpPr>
          <p:spPr>
            <a:xfrm>
              <a:off x="1259524" y="2750246"/>
              <a:ext cx="120592" cy="287363"/>
            </a:xfrm>
            <a:custGeom>
              <a:avLst/>
              <a:gdLst/>
              <a:ahLst/>
              <a:cxnLst/>
              <a:rect l="l" t="t" r="r" b="b"/>
              <a:pathLst>
                <a:path w="6753" h="16092" extrusionOk="0">
                  <a:moveTo>
                    <a:pt x="1931" y="1"/>
                  </a:moveTo>
                  <a:cubicBezTo>
                    <a:pt x="1" y="1"/>
                    <a:pt x="4973" y="16091"/>
                    <a:pt x="4973" y="16091"/>
                  </a:cubicBezTo>
                  <a:cubicBezTo>
                    <a:pt x="6752" y="11279"/>
                    <a:pt x="3895" y="76"/>
                    <a:pt x="1940" y="1"/>
                  </a:cubicBezTo>
                  <a:cubicBezTo>
                    <a:pt x="1937" y="1"/>
                    <a:pt x="1934" y="1"/>
                    <a:pt x="19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73"/>
            <p:cNvSpPr/>
            <p:nvPr/>
          </p:nvSpPr>
          <p:spPr>
            <a:xfrm>
              <a:off x="1393873" y="2898826"/>
              <a:ext cx="69930" cy="250648"/>
            </a:xfrm>
            <a:custGeom>
              <a:avLst/>
              <a:gdLst/>
              <a:ahLst/>
              <a:cxnLst/>
              <a:rect l="l" t="t" r="r" b="b"/>
              <a:pathLst>
                <a:path w="3916" h="14036" extrusionOk="0">
                  <a:moveTo>
                    <a:pt x="1281" y="1"/>
                  </a:moveTo>
                  <a:cubicBezTo>
                    <a:pt x="0" y="1"/>
                    <a:pt x="3614" y="14036"/>
                    <a:pt x="3614" y="14036"/>
                  </a:cubicBezTo>
                  <a:cubicBezTo>
                    <a:pt x="3915" y="8898"/>
                    <a:pt x="3614" y="2206"/>
                    <a:pt x="1584" y="176"/>
                  </a:cubicBezTo>
                  <a:cubicBezTo>
                    <a:pt x="1462" y="57"/>
                    <a:pt x="1362" y="1"/>
                    <a:pt x="12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73"/>
            <p:cNvSpPr/>
            <p:nvPr/>
          </p:nvSpPr>
          <p:spPr>
            <a:xfrm>
              <a:off x="1492421" y="2996820"/>
              <a:ext cx="129663" cy="278863"/>
            </a:xfrm>
            <a:custGeom>
              <a:avLst/>
              <a:gdLst/>
              <a:ahLst/>
              <a:cxnLst/>
              <a:rect l="l" t="t" r="r" b="b"/>
              <a:pathLst>
                <a:path w="7261" h="15616" extrusionOk="0">
                  <a:moveTo>
                    <a:pt x="1955" y="1"/>
                  </a:moveTo>
                  <a:cubicBezTo>
                    <a:pt x="1947" y="1"/>
                    <a:pt x="1938" y="1"/>
                    <a:pt x="1930" y="2"/>
                  </a:cubicBezTo>
                  <a:cubicBezTo>
                    <a:pt x="0" y="77"/>
                    <a:pt x="5439" y="15616"/>
                    <a:pt x="5439" y="15616"/>
                  </a:cubicBezTo>
                  <a:cubicBezTo>
                    <a:pt x="7260" y="11423"/>
                    <a:pt x="3889" y="1"/>
                    <a:pt x="19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73"/>
            <p:cNvSpPr/>
            <p:nvPr/>
          </p:nvSpPr>
          <p:spPr>
            <a:xfrm>
              <a:off x="814871" y="2612415"/>
              <a:ext cx="256452" cy="108770"/>
            </a:xfrm>
            <a:custGeom>
              <a:avLst/>
              <a:gdLst/>
              <a:ahLst/>
              <a:cxnLst/>
              <a:rect l="l" t="t" r="r" b="b"/>
              <a:pathLst>
                <a:path w="14361" h="6091" extrusionOk="0">
                  <a:moveTo>
                    <a:pt x="627" y="1"/>
                  </a:moveTo>
                  <a:cubicBezTo>
                    <a:pt x="354" y="1"/>
                    <a:pt x="193" y="78"/>
                    <a:pt x="175" y="251"/>
                  </a:cubicBezTo>
                  <a:cubicBezTo>
                    <a:pt x="0" y="1930"/>
                    <a:pt x="8622" y="5991"/>
                    <a:pt x="14361" y="6091"/>
                  </a:cubicBezTo>
                  <a:cubicBezTo>
                    <a:pt x="14361" y="6091"/>
                    <a:pt x="3050" y="1"/>
                    <a:pt x="6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73"/>
            <p:cNvSpPr/>
            <p:nvPr/>
          </p:nvSpPr>
          <p:spPr>
            <a:xfrm>
              <a:off x="873778" y="2722283"/>
              <a:ext cx="256630" cy="79341"/>
            </a:xfrm>
            <a:custGeom>
              <a:avLst/>
              <a:gdLst/>
              <a:ahLst/>
              <a:cxnLst/>
              <a:rect l="l" t="t" r="r" b="b"/>
              <a:pathLst>
                <a:path w="14371" h="4443" extrusionOk="0">
                  <a:moveTo>
                    <a:pt x="1783" y="1"/>
                  </a:moveTo>
                  <a:cubicBezTo>
                    <a:pt x="1452" y="1"/>
                    <a:pt x="1211" y="59"/>
                    <a:pt x="1087" y="188"/>
                  </a:cubicBezTo>
                  <a:cubicBezTo>
                    <a:pt x="0" y="1345"/>
                    <a:pt x="7042" y="4442"/>
                    <a:pt x="12921" y="4442"/>
                  </a:cubicBezTo>
                  <a:cubicBezTo>
                    <a:pt x="13414" y="4442"/>
                    <a:pt x="13899" y="4420"/>
                    <a:pt x="14370" y="4374"/>
                  </a:cubicBezTo>
                  <a:cubicBezTo>
                    <a:pt x="14370" y="4374"/>
                    <a:pt x="4657" y="1"/>
                    <a:pt x="17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73"/>
            <p:cNvSpPr/>
            <p:nvPr/>
          </p:nvSpPr>
          <p:spPr>
            <a:xfrm>
              <a:off x="952327" y="2822402"/>
              <a:ext cx="264452" cy="76769"/>
            </a:xfrm>
            <a:custGeom>
              <a:avLst/>
              <a:gdLst/>
              <a:ahLst/>
              <a:cxnLst/>
              <a:rect l="l" t="t" r="r" b="b"/>
              <a:pathLst>
                <a:path w="14809" h="4299" extrusionOk="0">
                  <a:moveTo>
                    <a:pt x="2289" y="0"/>
                  </a:moveTo>
                  <a:cubicBezTo>
                    <a:pt x="2182" y="0"/>
                    <a:pt x="2086" y="7"/>
                    <a:pt x="2001" y="20"/>
                  </a:cubicBezTo>
                  <a:cubicBezTo>
                    <a:pt x="1" y="335"/>
                    <a:pt x="7396" y="4299"/>
                    <a:pt x="12974" y="4299"/>
                  </a:cubicBezTo>
                  <a:cubicBezTo>
                    <a:pt x="13615" y="4299"/>
                    <a:pt x="14232" y="4247"/>
                    <a:pt x="14808" y="4130"/>
                  </a:cubicBezTo>
                  <a:cubicBezTo>
                    <a:pt x="14808" y="4130"/>
                    <a:pt x="5017" y="0"/>
                    <a:pt x="22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73"/>
            <p:cNvSpPr/>
            <p:nvPr/>
          </p:nvSpPr>
          <p:spPr>
            <a:xfrm>
              <a:off x="1090533" y="2946484"/>
              <a:ext cx="257809" cy="91109"/>
            </a:xfrm>
            <a:custGeom>
              <a:avLst/>
              <a:gdLst/>
              <a:ahLst/>
              <a:cxnLst/>
              <a:rect l="l" t="t" r="r" b="b"/>
              <a:pathLst>
                <a:path w="14437" h="5102" extrusionOk="0">
                  <a:moveTo>
                    <a:pt x="1725" y="1"/>
                  </a:moveTo>
                  <a:cubicBezTo>
                    <a:pt x="1511" y="1"/>
                    <a:pt x="1351" y="36"/>
                    <a:pt x="1254" y="114"/>
                  </a:cubicBezTo>
                  <a:cubicBezTo>
                    <a:pt x="1" y="1091"/>
                    <a:pt x="9725" y="4926"/>
                    <a:pt x="14437" y="5101"/>
                  </a:cubicBezTo>
                  <a:cubicBezTo>
                    <a:pt x="14437" y="5101"/>
                    <a:pt x="4278" y="1"/>
                    <a:pt x="17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73"/>
            <p:cNvSpPr/>
            <p:nvPr/>
          </p:nvSpPr>
          <p:spPr>
            <a:xfrm>
              <a:off x="1180707" y="3056227"/>
              <a:ext cx="277738" cy="94770"/>
            </a:xfrm>
            <a:custGeom>
              <a:avLst/>
              <a:gdLst/>
              <a:ahLst/>
              <a:cxnLst/>
              <a:rect l="l" t="t" r="r" b="b"/>
              <a:pathLst>
                <a:path w="15553" h="5307" extrusionOk="0">
                  <a:moveTo>
                    <a:pt x="1508" y="0"/>
                  </a:moveTo>
                  <a:cubicBezTo>
                    <a:pt x="1329" y="0"/>
                    <a:pt x="1196" y="26"/>
                    <a:pt x="1116" y="83"/>
                  </a:cubicBezTo>
                  <a:cubicBezTo>
                    <a:pt x="1" y="896"/>
                    <a:pt x="8665" y="5307"/>
                    <a:pt x="14288" y="5307"/>
                  </a:cubicBezTo>
                  <a:cubicBezTo>
                    <a:pt x="14730" y="5307"/>
                    <a:pt x="15154" y="5279"/>
                    <a:pt x="15552" y="5221"/>
                  </a:cubicBezTo>
                  <a:cubicBezTo>
                    <a:pt x="15552" y="5221"/>
                    <a:pt x="4018" y="0"/>
                    <a:pt x="15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73"/>
            <p:cNvSpPr/>
            <p:nvPr/>
          </p:nvSpPr>
          <p:spPr>
            <a:xfrm>
              <a:off x="1318788" y="3184005"/>
              <a:ext cx="270773" cy="98931"/>
            </a:xfrm>
            <a:custGeom>
              <a:avLst/>
              <a:gdLst/>
              <a:ahLst/>
              <a:cxnLst/>
              <a:rect l="l" t="t" r="r" b="b"/>
              <a:pathLst>
                <a:path w="15163" h="5540" extrusionOk="0">
                  <a:moveTo>
                    <a:pt x="1584" y="0"/>
                  </a:moveTo>
                  <a:cubicBezTo>
                    <a:pt x="1456" y="0"/>
                    <a:pt x="1353" y="15"/>
                    <a:pt x="1278" y="45"/>
                  </a:cubicBezTo>
                  <a:cubicBezTo>
                    <a:pt x="1" y="586"/>
                    <a:pt x="7025" y="5540"/>
                    <a:pt x="12645" y="5540"/>
                  </a:cubicBezTo>
                  <a:cubicBezTo>
                    <a:pt x="13532" y="5540"/>
                    <a:pt x="14384" y="5416"/>
                    <a:pt x="15163" y="5133"/>
                  </a:cubicBezTo>
                  <a:cubicBezTo>
                    <a:pt x="15163" y="5133"/>
                    <a:pt x="3994" y="0"/>
                    <a:pt x="1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73"/>
            <p:cNvSpPr/>
            <p:nvPr/>
          </p:nvSpPr>
          <p:spPr>
            <a:xfrm>
              <a:off x="998789" y="2621343"/>
              <a:ext cx="747444" cy="785730"/>
            </a:xfrm>
            <a:custGeom>
              <a:avLst/>
              <a:gdLst/>
              <a:ahLst/>
              <a:cxnLst/>
              <a:rect l="l" t="t" r="r" b="b"/>
              <a:pathLst>
                <a:path w="41856" h="44000" extrusionOk="0">
                  <a:moveTo>
                    <a:pt x="432" y="1"/>
                  </a:moveTo>
                  <a:cubicBezTo>
                    <a:pt x="366" y="1"/>
                    <a:pt x="303" y="18"/>
                    <a:pt x="251" y="52"/>
                  </a:cubicBezTo>
                  <a:cubicBezTo>
                    <a:pt x="76" y="152"/>
                    <a:pt x="1" y="378"/>
                    <a:pt x="126" y="553"/>
                  </a:cubicBezTo>
                  <a:cubicBezTo>
                    <a:pt x="8497" y="14263"/>
                    <a:pt x="36994" y="41832"/>
                    <a:pt x="41254" y="43962"/>
                  </a:cubicBezTo>
                  <a:cubicBezTo>
                    <a:pt x="41304" y="43987"/>
                    <a:pt x="41361" y="44000"/>
                    <a:pt x="41417" y="44000"/>
                  </a:cubicBezTo>
                  <a:cubicBezTo>
                    <a:pt x="41473" y="44000"/>
                    <a:pt x="41530" y="43987"/>
                    <a:pt x="41580" y="43962"/>
                  </a:cubicBezTo>
                  <a:cubicBezTo>
                    <a:pt x="41655" y="43912"/>
                    <a:pt x="41705" y="43862"/>
                    <a:pt x="41755" y="43787"/>
                  </a:cubicBezTo>
                  <a:cubicBezTo>
                    <a:pt x="41856" y="43611"/>
                    <a:pt x="41781" y="43386"/>
                    <a:pt x="41580" y="43285"/>
                  </a:cubicBezTo>
                  <a:cubicBezTo>
                    <a:pt x="37369" y="41205"/>
                    <a:pt x="9074" y="13786"/>
                    <a:pt x="753" y="177"/>
                  </a:cubicBezTo>
                  <a:cubicBezTo>
                    <a:pt x="687" y="62"/>
                    <a:pt x="556" y="1"/>
                    <a:pt x="4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73"/>
            <p:cNvSpPr/>
            <p:nvPr/>
          </p:nvSpPr>
          <p:spPr>
            <a:xfrm>
              <a:off x="956273" y="1654723"/>
              <a:ext cx="1844412" cy="2134864"/>
            </a:xfrm>
            <a:custGeom>
              <a:avLst/>
              <a:gdLst/>
              <a:ahLst/>
              <a:cxnLst/>
              <a:rect l="l" t="t" r="r" b="b"/>
              <a:pathLst>
                <a:path w="103285" h="119550" extrusionOk="0">
                  <a:moveTo>
                    <a:pt x="72232" y="0"/>
                  </a:moveTo>
                  <a:cubicBezTo>
                    <a:pt x="68723" y="1730"/>
                    <a:pt x="65189" y="3409"/>
                    <a:pt x="61605" y="5063"/>
                  </a:cubicBezTo>
                  <a:cubicBezTo>
                    <a:pt x="61756" y="5614"/>
                    <a:pt x="61906" y="6141"/>
                    <a:pt x="62056" y="6692"/>
                  </a:cubicBezTo>
                  <a:cubicBezTo>
                    <a:pt x="61580" y="6316"/>
                    <a:pt x="61154" y="5915"/>
                    <a:pt x="60728" y="5464"/>
                  </a:cubicBezTo>
                  <a:cubicBezTo>
                    <a:pt x="60427" y="5589"/>
                    <a:pt x="60101" y="5740"/>
                    <a:pt x="59776" y="5890"/>
                  </a:cubicBezTo>
                  <a:cubicBezTo>
                    <a:pt x="59901" y="6542"/>
                    <a:pt x="60001" y="7193"/>
                    <a:pt x="60101" y="7870"/>
                  </a:cubicBezTo>
                  <a:cubicBezTo>
                    <a:pt x="59726" y="7344"/>
                    <a:pt x="59350" y="6792"/>
                    <a:pt x="59024" y="6241"/>
                  </a:cubicBezTo>
                  <a:cubicBezTo>
                    <a:pt x="45590" y="12281"/>
                    <a:pt x="31680" y="17669"/>
                    <a:pt x="17595" y="21930"/>
                  </a:cubicBezTo>
                  <a:cubicBezTo>
                    <a:pt x="17821" y="23158"/>
                    <a:pt x="17946" y="24386"/>
                    <a:pt x="18021" y="25639"/>
                  </a:cubicBezTo>
                  <a:cubicBezTo>
                    <a:pt x="17094" y="24712"/>
                    <a:pt x="16292" y="23659"/>
                    <a:pt x="15665" y="22507"/>
                  </a:cubicBezTo>
                  <a:cubicBezTo>
                    <a:pt x="15440" y="22582"/>
                    <a:pt x="15189" y="22657"/>
                    <a:pt x="14963" y="22732"/>
                  </a:cubicBezTo>
                  <a:cubicBezTo>
                    <a:pt x="15089" y="24111"/>
                    <a:pt x="15239" y="25489"/>
                    <a:pt x="15364" y="26893"/>
                  </a:cubicBezTo>
                  <a:cubicBezTo>
                    <a:pt x="14688" y="25664"/>
                    <a:pt x="14011" y="24436"/>
                    <a:pt x="13334" y="23208"/>
                  </a:cubicBezTo>
                  <a:cubicBezTo>
                    <a:pt x="8898" y="24461"/>
                    <a:pt x="4462" y="25639"/>
                    <a:pt x="1" y="26667"/>
                  </a:cubicBezTo>
                  <a:cubicBezTo>
                    <a:pt x="1104" y="29875"/>
                    <a:pt x="2206" y="33133"/>
                    <a:pt x="3309" y="36441"/>
                  </a:cubicBezTo>
                  <a:cubicBezTo>
                    <a:pt x="4387" y="36617"/>
                    <a:pt x="5465" y="36742"/>
                    <a:pt x="6542" y="36817"/>
                  </a:cubicBezTo>
                  <a:cubicBezTo>
                    <a:pt x="5615" y="37143"/>
                    <a:pt x="4713" y="37569"/>
                    <a:pt x="3861" y="38071"/>
                  </a:cubicBezTo>
                  <a:cubicBezTo>
                    <a:pt x="3936" y="38246"/>
                    <a:pt x="3986" y="38447"/>
                    <a:pt x="4061" y="38622"/>
                  </a:cubicBezTo>
                  <a:cubicBezTo>
                    <a:pt x="4594" y="38544"/>
                    <a:pt x="5136" y="38504"/>
                    <a:pt x="5682" y="38504"/>
                  </a:cubicBezTo>
                  <a:cubicBezTo>
                    <a:pt x="6010" y="38504"/>
                    <a:pt x="6339" y="38519"/>
                    <a:pt x="6668" y="38547"/>
                  </a:cubicBezTo>
                  <a:cubicBezTo>
                    <a:pt x="5941" y="39023"/>
                    <a:pt x="5239" y="39499"/>
                    <a:pt x="4512" y="39975"/>
                  </a:cubicBezTo>
                  <a:cubicBezTo>
                    <a:pt x="13234" y="65991"/>
                    <a:pt x="22131" y="94061"/>
                    <a:pt x="29775" y="119550"/>
                  </a:cubicBezTo>
                  <a:cubicBezTo>
                    <a:pt x="56116" y="114412"/>
                    <a:pt x="79174" y="106066"/>
                    <a:pt x="103285" y="94261"/>
                  </a:cubicBezTo>
                  <a:cubicBezTo>
                    <a:pt x="102483" y="91780"/>
                    <a:pt x="101681" y="89274"/>
                    <a:pt x="100854" y="86793"/>
                  </a:cubicBezTo>
                  <a:cubicBezTo>
                    <a:pt x="100026" y="86943"/>
                    <a:pt x="99224" y="87093"/>
                    <a:pt x="98397" y="87244"/>
                  </a:cubicBezTo>
                  <a:cubicBezTo>
                    <a:pt x="99074" y="86667"/>
                    <a:pt x="99751" y="86091"/>
                    <a:pt x="100453" y="85540"/>
                  </a:cubicBezTo>
                  <a:cubicBezTo>
                    <a:pt x="100277" y="85013"/>
                    <a:pt x="100102" y="84487"/>
                    <a:pt x="99926" y="83961"/>
                  </a:cubicBezTo>
                  <a:cubicBezTo>
                    <a:pt x="99250" y="84036"/>
                    <a:pt x="98548" y="84186"/>
                    <a:pt x="97896" y="84437"/>
                  </a:cubicBezTo>
                  <a:cubicBezTo>
                    <a:pt x="98372" y="83785"/>
                    <a:pt x="98924" y="83234"/>
                    <a:pt x="99525" y="82732"/>
                  </a:cubicBezTo>
                  <a:cubicBezTo>
                    <a:pt x="90528" y="55163"/>
                    <a:pt x="81154" y="27569"/>
                    <a:pt x="72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73"/>
            <p:cNvSpPr/>
            <p:nvPr/>
          </p:nvSpPr>
          <p:spPr>
            <a:xfrm>
              <a:off x="1105300" y="1841783"/>
              <a:ext cx="1131451" cy="414008"/>
            </a:xfrm>
            <a:custGeom>
              <a:avLst/>
              <a:gdLst/>
              <a:ahLst/>
              <a:cxnLst/>
              <a:rect l="l" t="t" r="r" b="b"/>
              <a:pathLst>
                <a:path w="63360" h="23184" extrusionOk="0">
                  <a:moveTo>
                    <a:pt x="63209" y="0"/>
                  </a:moveTo>
                  <a:cubicBezTo>
                    <a:pt x="42833" y="8472"/>
                    <a:pt x="21780" y="17269"/>
                    <a:pt x="1" y="22833"/>
                  </a:cubicBezTo>
                  <a:lnTo>
                    <a:pt x="101" y="23184"/>
                  </a:lnTo>
                  <a:cubicBezTo>
                    <a:pt x="21881" y="17595"/>
                    <a:pt x="42958" y="8823"/>
                    <a:pt x="63360" y="326"/>
                  </a:cubicBezTo>
                  <a:lnTo>
                    <a:pt x="632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73"/>
            <p:cNvSpPr/>
            <p:nvPr/>
          </p:nvSpPr>
          <p:spPr>
            <a:xfrm>
              <a:off x="1134388" y="1933081"/>
              <a:ext cx="1131451" cy="414455"/>
            </a:xfrm>
            <a:custGeom>
              <a:avLst/>
              <a:gdLst/>
              <a:ahLst/>
              <a:cxnLst/>
              <a:rect l="l" t="t" r="r" b="b"/>
              <a:pathLst>
                <a:path w="63360" h="23209" extrusionOk="0">
                  <a:moveTo>
                    <a:pt x="63234" y="0"/>
                  </a:moveTo>
                  <a:cubicBezTo>
                    <a:pt x="42833" y="8497"/>
                    <a:pt x="21780" y="17294"/>
                    <a:pt x="1" y="22858"/>
                  </a:cubicBezTo>
                  <a:lnTo>
                    <a:pt x="101" y="23208"/>
                  </a:lnTo>
                  <a:cubicBezTo>
                    <a:pt x="21881" y="17619"/>
                    <a:pt x="42958" y="8822"/>
                    <a:pt x="63360" y="326"/>
                  </a:cubicBezTo>
                  <a:lnTo>
                    <a:pt x="632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73"/>
            <p:cNvSpPr/>
            <p:nvPr/>
          </p:nvSpPr>
          <p:spPr>
            <a:xfrm>
              <a:off x="1163940" y="2024825"/>
              <a:ext cx="1130987" cy="414455"/>
            </a:xfrm>
            <a:custGeom>
              <a:avLst/>
              <a:gdLst/>
              <a:ahLst/>
              <a:cxnLst/>
              <a:rect l="l" t="t" r="r" b="b"/>
              <a:pathLst>
                <a:path w="63334" h="23209" extrusionOk="0">
                  <a:moveTo>
                    <a:pt x="63208" y="0"/>
                  </a:moveTo>
                  <a:cubicBezTo>
                    <a:pt x="42832" y="8496"/>
                    <a:pt x="21755" y="17268"/>
                    <a:pt x="0" y="22857"/>
                  </a:cubicBezTo>
                  <a:lnTo>
                    <a:pt x="75" y="23208"/>
                  </a:lnTo>
                  <a:cubicBezTo>
                    <a:pt x="21855" y="17619"/>
                    <a:pt x="42958" y="8822"/>
                    <a:pt x="63334" y="326"/>
                  </a:cubicBezTo>
                  <a:lnTo>
                    <a:pt x="632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73"/>
            <p:cNvSpPr/>
            <p:nvPr/>
          </p:nvSpPr>
          <p:spPr>
            <a:xfrm>
              <a:off x="1193027" y="2116552"/>
              <a:ext cx="1130987" cy="414026"/>
            </a:xfrm>
            <a:custGeom>
              <a:avLst/>
              <a:gdLst/>
              <a:ahLst/>
              <a:cxnLst/>
              <a:rect l="l" t="t" r="r" b="b"/>
              <a:pathLst>
                <a:path w="63334" h="23185" extrusionOk="0">
                  <a:moveTo>
                    <a:pt x="63208" y="1"/>
                  </a:moveTo>
                  <a:cubicBezTo>
                    <a:pt x="42832" y="8497"/>
                    <a:pt x="21755" y="17269"/>
                    <a:pt x="0" y="22858"/>
                  </a:cubicBezTo>
                  <a:lnTo>
                    <a:pt x="75" y="23184"/>
                  </a:lnTo>
                  <a:cubicBezTo>
                    <a:pt x="21880" y="17620"/>
                    <a:pt x="42958" y="8823"/>
                    <a:pt x="63334" y="327"/>
                  </a:cubicBezTo>
                  <a:lnTo>
                    <a:pt x="632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73"/>
            <p:cNvSpPr/>
            <p:nvPr/>
          </p:nvSpPr>
          <p:spPr>
            <a:xfrm>
              <a:off x="1222115" y="2207850"/>
              <a:ext cx="1131433" cy="414455"/>
            </a:xfrm>
            <a:custGeom>
              <a:avLst/>
              <a:gdLst/>
              <a:ahLst/>
              <a:cxnLst/>
              <a:rect l="l" t="t" r="r" b="b"/>
              <a:pathLst>
                <a:path w="63359" h="23209" extrusionOk="0">
                  <a:moveTo>
                    <a:pt x="63209" y="1"/>
                  </a:moveTo>
                  <a:cubicBezTo>
                    <a:pt x="42832" y="8497"/>
                    <a:pt x="21755" y="17294"/>
                    <a:pt x="0" y="22858"/>
                  </a:cubicBezTo>
                  <a:lnTo>
                    <a:pt x="100" y="23209"/>
                  </a:lnTo>
                  <a:cubicBezTo>
                    <a:pt x="21880" y="17620"/>
                    <a:pt x="42958" y="8848"/>
                    <a:pt x="63359" y="327"/>
                  </a:cubicBezTo>
                  <a:lnTo>
                    <a:pt x="632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73"/>
            <p:cNvSpPr/>
            <p:nvPr/>
          </p:nvSpPr>
          <p:spPr>
            <a:xfrm>
              <a:off x="1251203" y="2299594"/>
              <a:ext cx="1131433" cy="414455"/>
            </a:xfrm>
            <a:custGeom>
              <a:avLst/>
              <a:gdLst/>
              <a:ahLst/>
              <a:cxnLst/>
              <a:rect l="l" t="t" r="r" b="b"/>
              <a:pathLst>
                <a:path w="63359" h="23209" extrusionOk="0">
                  <a:moveTo>
                    <a:pt x="63209" y="1"/>
                  </a:moveTo>
                  <a:cubicBezTo>
                    <a:pt x="42833" y="8497"/>
                    <a:pt x="21780" y="17269"/>
                    <a:pt x="0" y="22858"/>
                  </a:cubicBezTo>
                  <a:lnTo>
                    <a:pt x="100" y="23209"/>
                  </a:lnTo>
                  <a:cubicBezTo>
                    <a:pt x="21880" y="17620"/>
                    <a:pt x="42958" y="8823"/>
                    <a:pt x="63359" y="326"/>
                  </a:cubicBezTo>
                  <a:lnTo>
                    <a:pt x="632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73"/>
            <p:cNvSpPr/>
            <p:nvPr/>
          </p:nvSpPr>
          <p:spPr>
            <a:xfrm>
              <a:off x="1280290" y="2391339"/>
              <a:ext cx="1131451" cy="414008"/>
            </a:xfrm>
            <a:custGeom>
              <a:avLst/>
              <a:gdLst/>
              <a:ahLst/>
              <a:cxnLst/>
              <a:rect l="l" t="t" r="r" b="b"/>
              <a:pathLst>
                <a:path w="63360" h="23184" extrusionOk="0">
                  <a:moveTo>
                    <a:pt x="63234" y="1"/>
                  </a:moveTo>
                  <a:cubicBezTo>
                    <a:pt x="42858" y="8497"/>
                    <a:pt x="21780" y="17269"/>
                    <a:pt x="0" y="22858"/>
                  </a:cubicBezTo>
                  <a:lnTo>
                    <a:pt x="101" y="23184"/>
                  </a:lnTo>
                  <a:cubicBezTo>
                    <a:pt x="21880" y="17620"/>
                    <a:pt x="42983" y="8823"/>
                    <a:pt x="63359" y="326"/>
                  </a:cubicBezTo>
                  <a:lnTo>
                    <a:pt x="632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73"/>
            <p:cNvSpPr/>
            <p:nvPr/>
          </p:nvSpPr>
          <p:spPr>
            <a:xfrm>
              <a:off x="1309824" y="2483083"/>
              <a:ext cx="1131005" cy="414008"/>
            </a:xfrm>
            <a:custGeom>
              <a:avLst/>
              <a:gdLst/>
              <a:ahLst/>
              <a:cxnLst/>
              <a:rect l="l" t="t" r="r" b="b"/>
              <a:pathLst>
                <a:path w="63335" h="23184" extrusionOk="0">
                  <a:moveTo>
                    <a:pt x="63209" y="0"/>
                  </a:moveTo>
                  <a:cubicBezTo>
                    <a:pt x="42833" y="8472"/>
                    <a:pt x="21755" y="17269"/>
                    <a:pt x="0" y="22833"/>
                  </a:cubicBezTo>
                  <a:lnTo>
                    <a:pt x="76" y="23184"/>
                  </a:lnTo>
                  <a:cubicBezTo>
                    <a:pt x="21855" y="17595"/>
                    <a:pt x="42958" y="8823"/>
                    <a:pt x="63334" y="326"/>
                  </a:cubicBezTo>
                  <a:lnTo>
                    <a:pt x="632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73"/>
            <p:cNvSpPr/>
            <p:nvPr/>
          </p:nvSpPr>
          <p:spPr>
            <a:xfrm>
              <a:off x="1338912" y="2574381"/>
              <a:ext cx="1131451" cy="414455"/>
            </a:xfrm>
            <a:custGeom>
              <a:avLst/>
              <a:gdLst/>
              <a:ahLst/>
              <a:cxnLst/>
              <a:rect l="l" t="t" r="r" b="b"/>
              <a:pathLst>
                <a:path w="63360" h="23209" extrusionOk="0">
                  <a:moveTo>
                    <a:pt x="63209" y="0"/>
                  </a:moveTo>
                  <a:cubicBezTo>
                    <a:pt x="42833" y="8497"/>
                    <a:pt x="21755" y="17294"/>
                    <a:pt x="1" y="22857"/>
                  </a:cubicBezTo>
                  <a:lnTo>
                    <a:pt x="76" y="23208"/>
                  </a:lnTo>
                  <a:cubicBezTo>
                    <a:pt x="21880" y="17619"/>
                    <a:pt x="42958" y="8822"/>
                    <a:pt x="63359" y="326"/>
                  </a:cubicBezTo>
                  <a:lnTo>
                    <a:pt x="632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73"/>
            <p:cNvSpPr/>
            <p:nvPr/>
          </p:nvSpPr>
          <p:spPr>
            <a:xfrm>
              <a:off x="1367999" y="2666126"/>
              <a:ext cx="1131451" cy="414455"/>
            </a:xfrm>
            <a:custGeom>
              <a:avLst/>
              <a:gdLst/>
              <a:ahLst/>
              <a:cxnLst/>
              <a:rect l="l" t="t" r="r" b="b"/>
              <a:pathLst>
                <a:path w="63360" h="23209" extrusionOk="0">
                  <a:moveTo>
                    <a:pt x="63209" y="0"/>
                  </a:moveTo>
                  <a:cubicBezTo>
                    <a:pt x="42833" y="8496"/>
                    <a:pt x="21780" y="17268"/>
                    <a:pt x="1" y="22857"/>
                  </a:cubicBezTo>
                  <a:lnTo>
                    <a:pt x="101" y="23208"/>
                  </a:lnTo>
                  <a:cubicBezTo>
                    <a:pt x="21880" y="17619"/>
                    <a:pt x="42958" y="8822"/>
                    <a:pt x="63359" y="326"/>
                  </a:cubicBezTo>
                  <a:lnTo>
                    <a:pt x="632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73"/>
            <p:cNvSpPr/>
            <p:nvPr/>
          </p:nvSpPr>
          <p:spPr>
            <a:xfrm>
              <a:off x="1397087" y="2757852"/>
              <a:ext cx="1131451" cy="414026"/>
            </a:xfrm>
            <a:custGeom>
              <a:avLst/>
              <a:gdLst/>
              <a:ahLst/>
              <a:cxnLst/>
              <a:rect l="l" t="t" r="r" b="b"/>
              <a:pathLst>
                <a:path w="63360" h="23185" extrusionOk="0">
                  <a:moveTo>
                    <a:pt x="63234" y="1"/>
                  </a:moveTo>
                  <a:cubicBezTo>
                    <a:pt x="42833" y="8497"/>
                    <a:pt x="21780" y="17269"/>
                    <a:pt x="1" y="22858"/>
                  </a:cubicBezTo>
                  <a:lnTo>
                    <a:pt x="101" y="23184"/>
                  </a:lnTo>
                  <a:cubicBezTo>
                    <a:pt x="21881" y="17595"/>
                    <a:pt x="42958" y="8823"/>
                    <a:pt x="63359" y="327"/>
                  </a:cubicBezTo>
                  <a:lnTo>
                    <a:pt x="632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73"/>
            <p:cNvSpPr/>
            <p:nvPr/>
          </p:nvSpPr>
          <p:spPr>
            <a:xfrm>
              <a:off x="1426621" y="2849150"/>
              <a:ext cx="1131005" cy="414455"/>
            </a:xfrm>
            <a:custGeom>
              <a:avLst/>
              <a:gdLst/>
              <a:ahLst/>
              <a:cxnLst/>
              <a:rect l="l" t="t" r="r" b="b"/>
              <a:pathLst>
                <a:path w="63335" h="23209" extrusionOk="0">
                  <a:moveTo>
                    <a:pt x="63209" y="1"/>
                  </a:moveTo>
                  <a:cubicBezTo>
                    <a:pt x="42833" y="8497"/>
                    <a:pt x="21755" y="17294"/>
                    <a:pt x="1" y="22858"/>
                  </a:cubicBezTo>
                  <a:lnTo>
                    <a:pt x="76" y="23209"/>
                  </a:lnTo>
                  <a:cubicBezTo>
                    <a:pt x="21856" y="17620"/>
                    <a:pt x="42958" y="8848"/>
                    <a:pt x="63335" y="327"/>
                  </a:cubicBezTo>
                  <a:lnTo>
                    <a:pt x="632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73"/>
            <p:cNvSpPr/>
            <p:nvPr/>
          </p:nvSpPr>
          <p:spPr>
            <a:xfrm>
              <a:off x="1455709" y="2940895"/>
              <a:ext cx="1131005" cy="414455"/>
            </a:xfrm>
            <a:custGeom>
              <a:avLst/>
              <a:gdLst/>
              <a:ahLst/>
              <a:cxnLst/>
              <a:rect l="l" t="t" r="r" b="b"/>
              <a:pathLst>
                <a:path w="63335" h="23209" extrusionOk="0">
                  <a:moveTo>
                    <a:pt x="63209" y="1"/>
                  </a:moveTo>
                  <a:cubicBezTo>
                    <a:pt x="42833" y="8497"/>
                    <a:pt x="21755" y="17269"/>
                    <a:pt x="1" y="22858"/>
                  </a:cubicBezTo>
                  <a:lnTo>
                    <a:pt x="76" y="23209"/>
                  </a:lnTo>
                  <a:cubicBezTo>
                    <a:pt x="21881" y="17620"/>
                    <a:pt x="42959" y="8823"/>
                    <a:pt x="63335" y="326"/>
                  </a:cubicBezTo>
                  <a:lnTo>
                    <a:pt x="632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73"/>
            <p:cNvSpPr/>
            <p:nvPr/>
          </p:nvSpPr>
          <p:spPr>
            <a:xfrm>
              <a:off x="1484814" y="3032639"/>
              <a:ext cx="1131433" cy="414008"/>
            </a:xfrm>
            <a:custGeom>
              <a:avLst/>
              <a:gdLst/>
              <a:ahLst/>
              <a:cxnLst/>
              <a:rect l="l" t="t" r="r" b="b"/>
              <a:pathLst>
                <a:path w="63359" h="23184" extrusionOk="0">
                  <a:moveTo>
                    <a:pt x="63208" y="1"/>
                  </a:moveTo>
                  <a:cubicBezTo>
                    <a:pt x="42832" y="8497"/>
                    <a:pt x="21755" y="17269"/>
                    <a:pt x="0" y="22858"/>
                  </a:cubicBezTo>
                  <a:lnTo>
                    <a:pt x="100" y="23184"/>
                  </a:lnTo>
                  <a:cubicBezTo>
                    <a:pt x="21880" y="17620"/>
                    <a:pt x="42958" y="8823"/>
                    <a:pt x="63359" y="326"/>
                  </a:cubicBezTo>
                  <a:lnTo>
                    <a:pt x="632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73"/>
            <p:cNvSpPr/>
            <p:nvPr/>
          </p:nvSpPr>
          <p:spPr>
            <a:xfrm>
              <a:off x="1513902" y="3123937"/>
              <a:ext cx="1131433" cy="414455"/>
            </a:xfrm>
            <a:custGeom>
              <a:avLst/>
              <a:gdLst/>
              <a:ahLst/>
              <a:cxnLst/>
              <a:rect l="l" t="t" r="r" b="b"/>
              <a:pathLst>
                <a:path w="63359" h="23209" extrusionOk="0">
                  <a:moveTo>
                    <a:pt x="63208" y="0"/>
                  </a:moveTo>
                  <a:cubicBezTo>
                    <a:pt x="42832" y="8497"/>
                    <a:pt x="21780" y="17294"/>
                    <a:pt x="0" y="22858"/>
                  </a:cubicBezTo>
                  <a:lnTo>
                    <a:pt x="100" y="23208"/>
                  </a:lnTo>
                  <a:cubicBezTo>
                    <a:pt x="21880" y="17619"/>
                    <a:pt x="42958" y="8848"/>
                    <a:pt x="63359" y="351"/>
                  </a:cubicBezTo>
                  <a:lnTo>
                    <a:pt x="632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73"/>
            <p:cNvSpPr/>
            <p:nvPr/>
          </p:nvSpPr>
          <p:spPr>
            <a:xfrm>
              <a:off x="1542989" y="3215682"/>
              <a:ext cx="1131433" cy="414455"/>
            </a:xfrm>
            <a:custGeom>
              <a:avLst/>
              <a:gdLst/>
              <a:ahLst/>
              <a:cxnLst/>
              <a:rect l="l" t="t" r="r" b="b"/>
              <a:pathLst>
                <a:path w="63359" h="23209" extrusionOk="0">
                  <a:moveTo>
                    <a:pt x="63234" y="0"/>
                  </a:moveTo>
                  <a:cubicBezTo>
                    <a:pt x="42858" y="8497"/>
                    <a:pt x="21780" y="17294"/>
                    <a:pt x="0" y="22857"/>
                  </a:cubicBezTo>
                  <a:lnTo>
                    <a:pt x="100" y="23208"/>
                  </a:lnTo>
                  <a:cubicBezTo>
                    <a:pt x="21880" y="17619"/>
                    <a:pt x="42958" y="8822"/>
                    <a:pt x="63359" y="326"/>
                  </a:cubicBezTo>
                  <a:lnTo>
                    <a:pt x="632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73"/>
            <p:cNvSpPr/>
            <p:nvPr/>
          </p:nvSpPr>
          <p:spPr>
            <a:xfrm>
              <a:off x="1596236" y="2847847"/>
              <a:ext cx="336132" cy="422026"/>
            </a:xfrm>
            <a:custGeom>
              <a:avLst/>
              <a:gdLst/>
              <a:ahLst/>
              <a:cxnLst/>
              <a:rect l="l" t="t" r="r" b="b"/>
              <a:pathLst>
                <a:path w="18823" h="23633" extrusionOk="0">
                  <a:moveTo>
                    <a:pt x="1" y="1"/>
                  </a:moveTo>
                  <a:cubicBezTo>
                    <a:pt x="1" y="1053"/>
                    <a:pt x="76" y="2180"/>
                    <a:pt x="251" y="3307"/>
                  </a:cubicBezTo>
                  <a:cubicBezTo>
                    <a:pt x="276" y="3432"/>
                    <a:pt x="301" y="3532"/>
                    <a:pt x="301" y="3658"/>
                  </a:cubicBezTo>
                  <a:cubicBezTo>
                    <a:pt x="577" y="5262"/>
                    <a:pt x="1028" y="6891"/>
                    <a:pt x="1630" y="8520"/>
                  </a:cubicBezTo>
                  <a:cubicBezTo>
                    <a:pt x="1654" y="8569"/>
                    <a:pt x="1678" y="8623"/>
                    <a:pt x="1703" y="8678"/>
                  </a:cubicBezTo>
                  <a:lnTo>
                    <a:pt x="1703" y="8678"/>
                  </a:lnTo>
                  <a:cubicBezTo>
                    <a:pt x="555" y="5701"/>
                    <a:pt x="1" y="2719"/>
                    <a:pt x="1" y="1"/>
                  </a:cubicBezTo>
                  <a:close/>
                  <a:moveTo>
                    <a:pt x="1703" y="8678"/>
                  </a:moveTo>
                  <a:cubicBezTo>
                    <a:pt x="2100" y="9707"/>
                    <a:pt x="2568" y="10736"/>
                    <a:pt x="3108" y="11753"/>
                  </a:cubicBezTo>
                  <a:cubicBezTo>
                    <a:pt x="2607" y="10801"/>
                    <a:pt x="2156" y="9823"/>
                    <a:pt x="1780" y="8846"/>
                  </a:cubicBezTo>
                  <a:cubicBezTo>
                    <a:pt x="1754" y="8794"/>
                    <a:pt x="1729" y="8736"/>
                    <a:pt x="1703" y="8678"/>
                  </a:cubicBezTo>
                  <a:close/>
                  <a:moveTo>
                    <a:pt x="3108" y="11753"/>
                  </a:moveTo>
                  <a:lnTo>
                    <a:pt x="3108" y="11753"/>
                  </a:lnTo>
                  <a:cubicBezTo>
                    <a:pt x="3359" y="12229"/>
                    <a:pt x="3610" y="12680"/>
                    <a:pt x="3885" y="13132"/>
                  </a:cubicBezTo>
                  <a:cubicBezTo>
                    <a:pt x="4337" y="13883"/>
                    <a:pt x="4788" y="14560"/>
                    <a:pt x="5264" y="15237"/>
                  </a:cubicBezTo>
                  <a:cubicBezTo>
                    <a:pt x="5690" y="15813"/>
                    <a:pt x="6141" y="16365"/>
                    <a:pt x="6592" y="16891"/>
                  </a:cubicBezTo>
                  <a:cubicBezTo>
                    <a:pt x="6702" y="17019"/>
                    <a:pt x="6815" y="17147"/>
                    <a:pt x="6931" y="17274"/>
                  </a:cubicBezTo>
                  <a:lnTo>
                    <a:pt x="6931" y="17274"/>
                  </a:lnTo>
                  <a:cubicBezTo>
                    <a:pt x="5506" y="15682"/>
                    <a:pt x="4206" y="13827"/>
                    <a:pt x="3108" y="11753"/>
                  </a:cubicBezTo>
                  <a:close/>
                  <a:moveTo>
                    <a:pt x="6931" y="17274"/>
                  </a:moveTo>
                  <a:cubicBezTo>
                    <a:pt x="7176" y="17549"/>
                    <a:pt x="7426" y="17816"/>
                    <a:pt x="7679" y="18075"/>
                  </a:cubicBezTo>
                  <a:lnTo>
                    <a:pt x="7679" y="18075"/>
                  </a:lnTo>
                  <a:cubicBezTo>
                    <a:pt x="7629" y="18023"/>
                    <a:pt x="7584" y="17971"/>
                    <a:pt x="7545" y="17918"/>
                  </a:cubicBezTo>
                  <a:cubicBezTo>
                    <a:pt x="7338" y="17712"/>
                    <a:pt x="7131" y="17495"/>
                    <a:pt x="6931" y="17274"/>
                  </a:cubicBezTo>
                  <a:close/>
                  <a:moveTo>
                    <a:pt x="7679" y="18075"/>
                  </a:moveTo>
                  <a:cubicBezTo>
                    <a:pt x="7724" y="18123"/>
                    <a:pt x="7772" y="18171"/>
                    <a:pt x="7820" y="18219"/>
                  </a:cubicBezTo>
                  <a:cubicBezTo>
                    <a:pt x="9324" y="19748"/>
                    <a:pt x="10978" y="21001"/>
                    <a:pt x="12632" y="21903"/>
                  </a:cubicBezTo>
                  <a:cubicBezTo>
                    <a:pt x="12783" y="21979"/>
                    <a:pt x="12933" y="22054"/>
                    <a:pt x="13058" y="22129"/>
                  </a:cubicBezTo>
                  <a:cubicBezTo>
                    <a:pt x="14594" y="22907"/>
                    <a:pt x="16162" y="23399"/>
                    <a:pt x="17673" y="23568"/>
                  </a:cubicBezTo>
                  <a:lnTo>
                    <a:pt x="17673" y="23568"/>
                  </a:lnTo>
                  <a:cubicBezTo>
                    <a:pt x="14331" y="23194"/>
                    <a:pt x="10759" y="21230"/>
                    <a:pt x="7679" y="18075"/>
                  </a:cubicBezTo>
                  <a:close/>
                  <a:moveTo>
                    <a:pt x="17673" y="23568"/>
                  </a:moveTo>
                  <a:lnTo>
                    <a:pt x="17673" y="23568"/>
                  </a:lnTo>
                  <a:cubicBezTo>
                    <a:pt x="18060" y="23611"/>
                    <a:pt x="18443" y="23633"/>
                    <a:pt x="18823" y="23633"/>
                  </a:cubicBezTo>
                  <a:cubicBezTo>
                    <a:pt x="18444" y="23633"/>
                    <a:pt x="18060" y="23611"/>
                    <a:pt x="17673" y="235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73"/>
            <p:cNvSpPr/>
            <p:nvPr/>
          </p:nvSpPr>
          <p:spPr>
            <a:xfrm>
              <a:off x="1095015" y="3313676"/>
              <a:ext cx="4036" cy="6286"/>
            </a:xfrm>
            <a:custGeom>
              <a:avLst/>
              <a:gdLst/>
              <a:ahLst/>
              <a:cxnLst/>
              <a:rect l="l" t="t" r="r" b="b"/>
              <a:pathLst>
                <a:path w="226" h="352" extrusionOk="0">
                  <a:moveTo>
                    <a:pt x="0" y="1"/>
                  </a:moveTo>
                  <a:cubicBezTo>
                    <a:pt x="50" y="101"/>
                    <a:pt x="101" y="227"/>
                    <a:pt x="151" y="352"/>
                  </a:cubicBezTo>
                  <a:cubicBezTo>
                    <a:pt x="176" y="327"/>
                    <a:pt x="201" y="327"/>
                    <a:pt x="226" y="327"/>
                  </a:cubicBezTo>
                  <a:cubicBezTo>
                    <a:pt x="176" y="227"/>
                    <a:pt x="126" y="126"/>
                    <a:pt x="76" y="51"/>
                  </a:cubicBezTo>
                  <a:cubicBezTo>
                    <a:pt x="50" y="26"/>
                    <a:pt x="25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73"/>
            <p:cNvSpPr/>
            <p:nvPr/>
          </p:nvSpPr>
          <p:spPr>
            <a:xfrm>
              <a:off x="1076213" y="3253269"/>
              <a:ext cx="1804" cy="6286"/>
            </a:xfrm>
            <a:custGeom>
              <a:avLst/>
              <a:gdLst/>
              <a:ahLst/>
              <a:cxnLst/>
              <a:rect l="l" t="t" r="r" b="b"/>
              <a:pathLst>
                <a:path w="101" h="352" extrusionOk="0">
                  <a:moveTo>
                    <a:pt x="1" y="0"/>
                  </a:moveTo>
                  <a:cubicBezTo>
                    <a:pt x="26" y="101"/>
                    <a:pt x="51" y="226"/>
                    <a:pt x="76" y="351"/>
                  </a:cubicBezTo>
                  <a:cubicBezTo>
                    <a:pt x="101" y="251"/>
                    <a:pt x="76" y="151"/>
                    <a:pt x="76" y="51"/>
                  </a:cubicBezTo>
                  <a:cubicBezTo>
                    <a:pt x="76" y="26"/>
                    <a:pt x="76" y="0"/>
                    <a:pt x="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73"/>
            <p:cNvSpPr/>
            <p:nvPr/>
          </p:nvSpPr>
          <p:spPr>
            <a:xfrm>
              <a:off x="1162136" y="3298463"/>
              <a:ext cx="181289" cy="45233"/>
            </a:xfrm>
            <a:custGeom>
              <a:avLst/>
              <a:gdLst/>
              <a:ahLst/>
              <a:cxnLst/>
              <a:rect l="l" t="t" r="r" b="b"/>
              <a:pathLst>
                <a:path w="10152" h="2533" extrusionOk="0">
                  <a:moveTo>
                    <a:pt x="9825" y="1"/>
                  </a:moveTo>
                  <a:cubicBezTo>
                    <a:pt x="8948" y="1"/>
                    <a:pt x="7971" y="1"/>
                    <a:pt x="6943" y="26"/>
                  </a:cubicBezTo>
                  <a:cubicBezTo>
                    <a:pt x="4562" y="878"/>
                    <a:pt x="2231" y="1730"/>
                    <a:pt x="1" y="2532"/>
                  </a:cubicBezTo>
                  <a:lnTo>
                    <a:pt x="402" y="2532"/>
                  </a:lnTo>
                  <a:cubicBezTo>
                    <a:pt x="577" y="2532"/>
                    <a:pt x="753" y="2532"/>
                    <a:pt x="953" y="2507"/>
                  </a:cubicBezTo>
                  <a:cubicBezTo>
                    <a:pt x="1154" y="2507"/>
                    <a:pt x="1354" y="2507"/>
                    <a:pt x="1555" y="2482"/>
                  </a:cubicBezTo>
                  <a:cubicBezTo>
                    <a:pt x="3860" y="2357"/>
                    <a:pt x="6868" y="1906"/>
                    <a:pt x="10151" y="1053"/>
                  </a:cubicBezTo>
                  <a:cubicBezTo>
                    <a:pt x="10051" y="703"/>
                    <a:pt x="9926" y="352"/>
                    <a:pt x="98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73"/>
            <p:cNvSpPr/>
            <p:nvPr/>
          </p:nvSpPr>
          <p:spPr>
            <a:xfrm>
              <a:off x="1235543" y="3376333"/>
              <a:ext cx="136074" cy="38965"/>
            </a:xfrm>
            <a:custGeom>
              <a:avLst/>
              <a:gdLst/>
              <a:ahLst/>
              <a:cxnLst/>
              <a:rect l="l" t="t" r="r" b="b"/>
              <a:pathLst>
                <a:path w="7620" h="2182" extrusionOk="0">
                  <a:moveTo>
                    <a:pt x="7469" y="1254"/>
                  </a:moveTo>
                  <a:cubicBezTo>
                    <a:pt x="7243" y="1454"/>
                    <a:pt x="7043" y="1655"/>
                    <a:pt x="6842" y="1830"/>
                  </a:cubicBezTo>
                  <a:cubicBezTo>
                    <a:pt x="7093" y="1805"/>
                    <a:pt x="7369" y="1780"/>
                    <a:pt x="7619" y="1755"/>
                  </a:cubicBezTo>
                  <a:cubicBezTo>
                    <a:pt x="7569" y="1580"/>
                    <a:pt x="7519" y="1429"/>
                    <a:pt x="7469" y="1254"/>
                  </a:cubicBezTo>
                  <a:close/>
                  <a:moveTo>
                    <a:pt x="5288" y="1"/>
                  </a:moveTo>
                  <a:lnTo>
                    <a:pt x="5288" y="1"/>
                  </a:lnTo>
                  <a:cubicBezTo>
                    <a:pt x="2707" y="377"/>
                    <a:pt x="727" y="803"/>
                    <a:pt x="451" y="1229"/>
                  </a:cubicBezTo>
                  <a:cubicBezTo>
                    <a:pt x="0" y="1931"/>
                    <a:pt x="802" y="2181"/>
                    <a:pt x="2331" y="2181"/>
                  </a:cubicBezTo>
                  <a:cubicBezTo>
                    <a:pt x="2682" y="2181"/>
                    <a:pt x="3058" y="2156"/>
                    <a:pt x="3484" y="2156"/>
                  </a:cubicBezTo>
                  <a:cubicBezTo>
                    <a:pt x="3484" y="2106"/>
                    <a:pt x="3509" y="2056"/>
                    <a:pt x="3509" y="2031"/>
                  </a:cubicBezTo>
                  <a:lnTo>
                    <a:pt x="3534" y="2006"/>
                  </a:lnTo>
                  <a:cubicBezTo>
                    <a:pt x="3659" y="1680"/>
                    <a:pt x="4286" y="978"/>
                    <a:pt x="5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73"/>
            <p:cNvSpPr/>
            <p:nvPr/>
          </p:nvSpPr>
          <p:spPr>
            <a:xfrm>
              <a:off x="1338912" y="2981178"/>
              <a:ext cx="13000" cy="7625"/>
            </a:xfrm>
            <a:custGeom>
              <a:avLst/>
              <a:gdLst/>
              <a:ahLst/>
              <a:cxnLst/>
              <a:rect l="l" t="t" r="r" b="b"/>
              <a:pathLst>
                <a:path w="728" h="427" extrusionOk="0">
                  <a:moveTo>
                    <a:pt x="276" y="0"/>
                  </a:moveTo>
                  <a:cubicBezTo>
                    <a:pt x="176" y="25"/>
                    <a:pt x="101" y="50"/>
                    <a:pt x="1" y="75"/>
                  </a:cubicBezTo>
                  <a:lnTo>
                    <a:pt x="76" y="426"/>
                  </a:lnTo>
                  <a:cubicBezTo>
                    <a:pt x="301" y="376"/>
                    <a:pt x="502" y="326"/>
                    <a:pt x="727" y="251"/>
                  </a:cubicBezTo>
                  <a:cubicBezTo>
                    <a:pt x="577" y="176"/>
                    <a:pt x="427" y="75"/>
                    <a:pt x="2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73"/>
            <p:cNvSpPr/>
            <p:nvPr/>
          </p:nvSpPr>
          <p:spPr>
            <a:xfrm>
              <a:off x="1397087" y="3138704"/>
              <a:ext cx="104306" cy="33144"/>
            </a:xfrm>
            <a:custGeom>
              <a:avLst/>
              <a:gdLst/>
              <a:ahLst/>
              <a:cxnLst/>
              <a:rect l="l" t="t" r="r" b="b"/>
              <a:pathLst>
                <a:path w="5841" h="1856" extrusionOk="0">
                  <a:moveTo>
                    <a:pt x="5665" y="0"/>
                  </a:moveTo>
                  <a:cubicBezTo>
                    <a:pt x="3785" y="527"/>
                    <a:pt x="1905" y="1028"/>
                    <a:pt x="1" y="1529"/>
                  </a:cubicBezTo>
                  <a:lnTo>
                    <a:pt x="101" y="1855"/>
                  </a:lnTo>
                  <a:cubicBezTo>
                    <a:pt x="2031" y="1379"/>
                    <a:pt x="3936" y="853"/>
                    <a:pt x="5840" y="301"/>
                  </a:cubicBezTo>
                  <a:cubicBezTo>
                    <a:pt x="5790" y="201"/>
                    <a:pt x="5715" y="101"/>
                    <a:pt x="56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73"/>
            <p:cNvSpPr/>
            <p:nvPr/>
          </p:nvSpPr>
          <p:spPr>
            <a:xfrm>
              <a:off x="1426621" y="3244323"/>
              <a:ext cx="49251" cy="19250"/>
            </a:xfrm>
            <a:custGeom>
              <a:avLst/>
              <a:gdLst/>
              <a:ahLst/>
              <a:cxnLst/>
              <a:rect l="l" t="t" r="r" b="b"/>
              <a:pathLst>
                <a:path w="2758" h="1078" extrusionOk="0">
                  <a:moveTo>
                    <a:pt x="2758" y="0"/>
                  </a:moveTo>
                  <a:cubicBezTo>
                    <a:pt x="1830" y="251"/>
                    <a:pt x="903" y="501"/>
                    <a:pt x="1" y="727"/>
                  </a:cubicBezTo>
                  <a:lnTo>
                    <a:pt x="76" y="1078"/>
                  </a:lnTo>
                  <a:cubicBezTo>
                    <a:pt x="778" y="902"/>
                    <a:pt x="1455" y="727"/>
                    <a:pt x="2131" y="552"/>
                  </a:cubicBezTo>
                  <a:cubicBezTo>
                    <a:pt x="2332" y="376"/>
                    <a:pt x="2557" y="176"/>
                    <a:pt x="27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73"/>
            <p:cNvSpPr/>
            <p:nvPr/>
          </p:nvSpPr>
          <p:spPr>
            <a:xfrm>
              <a:off x="1455709" y="3319943"/>
              <a:ext cx="107449" cy="35376"/>
            </a:xfrm>
            <a:custGeom>
              <a:avLst/>
              <a:gdLst/>
              <a:ahLst/>
              <a:cxnLst/>
              <a:rect l="l" t="t" r="r" b="b"/>
              <a:pathLst>
                <a:path w="6017" h="1981" extrusionOk="0">
                  <a:moveTo>
                    <a:pt x="5991" y="1"/>
                  </a:moveTo>
                  <a:cubicBezTo>
                    <a:pt x="3986" y="577"/>
                    <a:pt x="2006" y="1104"/>
                    <a:pt x="1" y="1630"/>
                  </a:cubicBezTo>
                  <a:lnTo>
                    <a:pt x="76" y="1981"/>
                  </a:lnTo>
                  <a:cubicBezTo>
                    <a:pt x="2081" y="1454"/>
                    <a:pt x="4061" y="928"/>
                    <a:pt x="6016" y="377"/>
                  </a:cubicBezTo>
                  <a:cubicBezTo>
                    <a:pt x="6016" y="251"/>
                    <a:pt x="5991" y="126"/>
                    <a:pt x="59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73"/>
            <p:cNvSpPr/>
            <p:nvPr/>
          </p:nvSpPr>
          <p:spPr>
            <a:xfrm>
              <a:off x="1484814" y="3420187"/>
              <a:ext cx="76984" cy="26429"/>
            </a:xfrm>
            <a:custGeom>
              <a:avLst/>
              <a:gdLst/>
              <a:ahLst/>
              <a:cxnLst/>
              <a:rect l="l" t="t" r="r" b="b"/>
              <a:pathLst>
                <a:path w="4311" h="1480" extrusionOk="0">
                  <a:moveTo>
                    <a:pt x="4311" y="1"/>
                  </a:moveTo>
                  <a:lnTo>
                    <a:pt x="4311" y="1"/>
                  </a:lnTo>
                  <a:cubicBezTo>
                    <a:pt x="2882" y="402"/>
                    <a:pt x="1454" y="778"/>
                    <a:pt x="0" y="1154"/>
                  </a:cubicBezTo>
                  <a:lnTo>
                    <a:pt x="100" y="1480"/>
                  </a:lnTo>
                  <a:cubicBezTo>
                    <a:pt x="1479" y="1129"/>
                    <a:pt x="2857" y="753"/>
                    <a:pt x="4261" y="377"/>
                  </a:cubicBezTo>
                  <a:cubicBezTo>
                    <a:pt x="4286" y="252"/>
                    <a:pt x="4311" y="126"/>
                    <a:pt x="4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73"/>
            <p:cNvSpPr/>
            <p:nvPr/>
          </p:nvSpPr>
          <p:spPr>
            <a:xfrm>
              <a:off x="1853114" y="1921439"/>
              <a:ext cx="1905270" cy="2082952"/>
            </a:xfrm>
            <a:custGeom>
              <a:avLst/>
              <a:gdLst/>
              <a:ahLst/>
              <a:cxnLst/>
              <a:rect l="l" t="t" r="r" b="b"/>
              <a:pathLst>
                <a:path w="106693" h="116643" extrusionOk="0">
                  <a:moveTo>
                    <a:pt x="33209" y="1"/>
                  </a:moveTo>
                  <a:cubicBezTo>
                    <a:pt x="32131" y="3234"/>
                    <a:pt x="31003" y="6492"/>
                    <a:pt x="29850" y="9800"/>
                  </a:cubicBezTo>
                  <a:cubicBezTo>
                    <a:pt x="30602" y="10577"/>
                    <a:pt x="31379" y="11329"/>
                    <a:pt x="32181" y="12056"/>
                  </a:cubicBezTo>
                  <a:cubicBezTo>
                    <a:pt x="31254" y="11755"/>
                    <a:pt x="30277" y="11530"/>
                    <a:pt x="29299" y="11404"/>
                  </a:cubicBezTo>
                  <a:cubicBezTo>
                    <a:pt x="29249" y="11605"/>
                    <a:pt x="29174" y="11780"/>
                    <a:pt x="29099" y="11956"/>
                  </a:cubicBezTo>
                  <a:cubicBezTo>
                    <a:pt x="29876" y="12382"/>
                    <a:pt x="30577" y="12908"/>
                    <a:pt x="31229" y="13509"/>
                  </a:cubicBezTo>
                  <a:cubicBezTo>
                    <a:pt x="30377" y="13434"/>
                    <a:pt x="29500" y="13384"/>
                    <a:pt x="28647" y="13309"/>
                  </a:cubicBezTo>
                  <a:cubicBezTo>
                    <a:pt x="19650" y="39224"/>
                    <a:pt x="9525" y="66893"/>
                    <a:pt x="1" y="91705"/>
                  </a:cubicBezTo>
                  <a:cubicBezTo>
                    <a:pt x="23986" y="103761"/>
                    <a:pt x="47344" y="111254"/>
                    <a:pt x="73635" y="116643"/>
                  </a:cubicBezTo>
                  <a:cubicBezTo>
                    <a:pt x="74512" y="114187"/>
                    <a:pt x="75415" y="111731"/>
                    <a:pt x="76292" y="109249"/>
                  </a:cubicBezTo>
                  <a:cubicBezTo>
                    <a:pt x="75540" y="108873"/>
                    <a:pt x="74788" y="108472"/>
                    <a:pt x="74061" y="108096"/>
                  </a:cubicBezTo>
                  <a:cubicBezTo>
                    <a:pt x="74938" y="108071"/>
                    <a:pt x="75841" y="108046"/>
                    <a:pt x="76718" y="107996"/>
                  </a:cubicBezTo>
                  <a:cubicBezTo>
                    <a:pt x="76918" y="107495"/>
                    <a:pt x="77094" y="106969"/>
                    <a:pt x="77294" y="106442"/>
                  </a:cubicBezTo>
                  <a:cubicBezTo>
                    <a:pt x="76693" y="106091"/>
                    <a:pt x="76041" y="105791"/>
                    <a:pt x="75390" y="105565"/>
                  </a:cubicBezTo>
                  <a:cubicBezTo>
                    <a:pt x="76141" y="105365"/>
                    <a:pt x="76918" y="105239"/>
                    <a:pt x="77720" y="105239"/>
                  </a:cubicBezTo>
                  <a:cubicBezTo>
                    <a:pt x="87420" y="77896"/>
                    <a:pt x="96893" y="50352"/>
                    <a:pt x="106693" y="23083"/>
                  </a:cubicBezTo>
                  <a:cubicBezTo>
                    <a:pt x="102858" y="22307"/>
                    <a:pt x="98999" y="21454"/>
                    <a:pt x="95164" y="20577"/>
                  </a:cubicBezTo>
                  <a:cubicBezTo>
                    <a:pt x="94964" y="21103"/>
                    <a:pt x="94738" y="21630"/>
                    <a:pt x="94538" y="22156"/>
                  </a:cubicBezTo>
                  <a:cubicBezTo>
                    <a:pt x="94387" y="21555"/>
                    <a:pt x="94287" y="20953"/>
                    <a:pt x="94237" y="20352"/>
                  </a:cubicBezTo>
                  <a:cubicBezTo>
                    <a:pt x="93911" y="20276"/>
                    <a:pt x="93560" y="20201"/>
                    <a:pt x="93234" y="20126"/>
                  </a:cubicBezTo>
                  <a:cubicBezTo>
                    <a:pt x="92908" y="20702"/>
                    <a:pt x="92583" y="21304"/>
                    <a:pt x="92282" y="21880"/>
                  </a:cubicBezTo>
                  <a:cubicBezTo>
                    <a:pt x="92307" y="21229"/>
                    <a:pt x="92332" y="20577"/>
                    <a:pt x="92407" y="19926"/>
                  </a:cubicBezTo>
                  <a:cubicBezTo>
                    <a:pt x="78071" y="16492"/>
                    <a:pt x="63786" y="12256"/>
                    <a:pt x="50026" y="7043"/>
                  </a:cubicBezTo>
                  <a:cubicBezTo>
                    <a:pt x="49450" y="8121"/>
                    <a:pt x="48823" y="9199"/>
                    <a:pt x="48121" y="10226"/>
                  </a:cubicBezTo>
                  <a:cubicBezTo>
                    <a:pt x="47946" y="8923"/>
                    <a:pt x="47946" y="7595"/>
                    <a:pt x="48146" y="6316"/>
                  </a:cubicBezTo>
                  <a:cubicBezTo>
                    <a:pt x="47921" y="6216"/>
                    <a:pt x="47695" y="6141"/>
                    <a:pt x="47470" y="6041"/>
                  </a:cubicBezTo>
                  <a:cubicBezTo>
                    <a:pt x="46718" y="7219"/>
                    <a:pt x="45991" y="8397"/>
                    <a:pt x="45239" y="9575"/>
                  </a:cubicBezTo>
                  <a:cubicBezTo>
                    <a:pt x="45465" y="8196"/>
                    <a:pt x="45665" y="6818"/>
                    <a:pt x="45891" y="5414"/>
                  </a:cubicBezTo>
                  <a:cubicBezTo>
                    <a:pt x="41605" y="3710"/>
                    <a:pt x="37369" y="1930"/>
                    <a:pt x="332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73"/>
            <p:cNvSpPr/>
            <p:nvPr/>
          </p:nvSpPr>
          <p:spPr>
            <a:xfrm>
              <a:off x="2489042" y="2106713"/>
              <a:ext cx="1145326" cy="373275"/>
            </a:xfrm>
            <a:custGeom>
              <a:avLst/>
              <a:gdLst/>
              <a:ahLst/>
              <a:cxnLst/>
              <a:rect l="l" t="t" r="r" b="b"/>
              <a:pathLst>
                <a:path w="64137" h="20903" extrusionOk="0">
                  <a:moveTo>
                    <a:pt x="151" y="1"/>
                  </a:moveTo>
                  <a:lnTo>
                    <a:pt x="1" y="351"/>
                  </a:lnTo>
                  <a:cubicBezTo>
                    <a:pt x="20653" y="9249"/>
                    <a:pt x="42708" y="15164"/>
                    <a:pt x="64036" y="20903"/>
                  </a:cubicBezTo>
                  <a:lnTo>
                    <a:pt x="64137" y="20577"/>
                  </a:lnTo>
                  <a:cubicBezTo>
                    <a:pt x="42808" y="14838"/>
                    <a:pt x="20778" y="8898"/>
                    <a:pt x="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73"/>
            <p:cNvSpPr/>
            <p:nvPr/>
          </p:nvSpPr>
          <p:spPr>
            <a:xfrm>
              <a:off x="2455936" y="2197118"/>
              <a:ext cx="1145773" cy="373275"/>
            </a:xfrm>
            <a:custGeom>
              <a:avLst/>
              <a:gdLst/>
              <a:ahLst/>
              <a:cxnLst/>
              <a:rect l="l" t="t" r="r" b="b"/>
              <a:pathLst>
                <a:path w="64162" h="20903" extrusionOk="0">
                  <a:moveTo>
                    <a:pt x="151" y="0"/>
                  </a:moveTo>
                  <a:lnTo>
                    <a:pt x="0" y="326"/>
                  </a:lnTo>
                  <a:cubicBezTo>
                    <a:pt x="20677" y="9223"/>
                    <a:pt x="42732" y="15163"/>
                    <a:pt x="64061" y="20903"/>
                  </a:cubicBezTo>
                  <a:lnTo>
                    <a:pt x="64161" y="20552"/>
                  </a:lnTo>
                  <a:cubicBezTo>
                    <a:pt x="42833" y="14837"/>
                    <a:pt x="20777" y="8898"/>
                    <a:pt x="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73"/>
            <p:cNvSpPr/>
            <p:nvPr/>
          </p:nvSpPr>
          <p:spPr>
            <a:xfrm>
              <a:off x="2423260" y="2287506"/>
              <a:ext cx="1145326" cy="373293"/>
            </a:xfrm>
            <a:custGeom>
              <a:avLst/>
              <a:gdLst/>
              <a:ahLst/>
              <a:cxnLst/>
              <a:rect l="l" t="t" r="r" b="b"/>
              <a:pathLst>
                <a:path w="64137" h="20904" extrusionOk="0">
                  <a:moveTo>
                    <a:pt x="151" y="1"/>
                  </a:moveTo>
                  <a:lnTo>
                    <a:pt x="1" y="327"/>
                  </a:lnTo>
                  <a:cubicBezTo>
                    <a:pt x="20652" y="9224"/>
                    <a:pt x="42708" y="15164"/>
                    <a:pt x="64036" y="20903"/>
                  </a:cubicBezTo>
                  <a:lnTo>
                    <a:pt x="64136" y="20552"/>
                  </a:lnTo>
                  <a:cubicBezTo>
                    <a:pt x="42808" y="14838"/>
                    <a:pt x="20778" y="8898"/>
                    <a:pt x="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73"/>
            <p:cNvSpPr/>
            <p:nvPr/>
          </p:nvSpPr>
          <p:spPr>
            <a:xfrm>
              <a:off x="2390155" y="2377911"/>
              <a:ext cx="1145755" cy="373293"/>
            </a:xfrm>
            <a:custGeom>
              <a:avLst/>
              <a:gdLst/>
              <a:ahLst/>
              <a:cxnLst/>
              <a:rect l="l" t="t" r="r" b="b"/>
              <a:pathLst>
                <a:path w="64161" h="20904" extrusionOk="0">
                  <a:moveTo>
                    <a:pt x="150" y="1"/>
                  </a:moveTo>
                  <a:lnTo>
                    <a:pt x="0" y="326"/>
                  </a:lnTo>
                  <a:cubicBezTo>
                    <a:pt x="20677" y="9224"/>
                    <a:pt x="42732" y="15164"/>
                    <a:pt x="64061" y="20903"/>
                  </a:cubicBezTo>
                  <a:lnTo>
                    <a:pt x="64161" y="20552"/>
                  </a:lnTo>
                  <a:cubicBezTo>
                    <a:pt x="42832" y="14813"/>
                    <a:pt x="20777" y="8898"/>
                    <a:pt x="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73"/>
            <p:cNvSpPr/>
            <p:nvPr/>
          </p:nvSpPr>
          <p:spPr>
            <a:xfrm>
              <a:off x="2357478" y="2468316"/>
              <a:ext cx="1145326" cy="373275"/>
            </a:xfrm>
            <a:custGeom>
              <a:avLst/>
              <a:gdLst/>
              <a:ahLst/>
              <a:cxnLst/>
              <a:rect l="l" t="t" r="r" b="b"/>
              <a:pathLst>
                <a:path w="64137" h="20903" extrusionOk="0">
                  <a:moveTo>
                    <a:pt x="151" y="0"/>
                  </a:moveTo>
                  <a:lnTo>
                    <a:pt x="0" y="326"/>
                  </a:lnTo>
                  <a:cubicBezTo>
                    <a:pt x="20652" y="9223"/>
                    <a:pt x="42707" y="15163"/>
                    <a:pt x="64036" y="20903"/>
                  </a:cubicBezTo>
                  <a:lnTo>
                    <a:pt x="64136" y="20552"/>
                  </a:lnTo>
                  <a:cubicBezTo>
                    <a:pt x="42808" y="14812"/>
                    <a:pt x="20778" y="8898"/>
                    <a:pt x="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73"/>
            <p:cNvSpPr/>
            <p:nvPr/>
          </p:nvSpPr>
          <p:spPr>
            <a:xfrm>
              <a:off x="2324355" y="2558722"/>
              <a:ext cx="1145326" cy="373275"/>
            </a:xfrm>
            <a:custGeom>
              <a:avLst/>
              <a:gdLst/>
              <a:ahLst/>
              <a:cxnLst/>
              <a:rect l="l" t="t" r="r" b="b"/>
              <a:pathLst>
                <a:path w="64137" h="20903" extrusionOk="0">
                  <a:moveTo>
                    <a:pt x="151" y="0"/>
                  </a:moveTo>
                  <a:lnTo>
                    <a:pt x="1" y="326"/>
                  </a:lnTo>
                  <a:cubicBezTo>
                    <a:pt x="20678" y="9223"/>
                    <a:pt x="42733" y="15163"/>
                    <a:pt x="64061" y="20902"/>
                  </a:cubicBezTo>
                  <a:lnTo>
                    <a:pt x="64137" y="20552"/>
                  </a:lnTo>
                  <a:cubicBezTo>
                    <a:pt x="42833" y="14812"/>
                    <a:pt x="20778" y="8897"/>
                    <a:pt x="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73"/>
            <p:cNvSpPr/>
            <p:nvPr/>
          </p:nvSpPr>
          <p:spPr>
            <a:xfrm>
              <a:off x="2291696" y="2649109"/>
              <a:ext cx="1145309" cy="373293"/>
            </a:xfrm>
            <a:custGeom>
              <a:avLst/>
              <a:gdLst/>
              <a:ahLst/>
              <a:cxnLst/>
              <a:rect l="l" t="t" r="r" b="b"/>
              <a:pathLst>
                <a:path w="64136" h="20904" extrusionOk="0">
                  <a:moveTo>
                    <a:pt x="126" y="1"/>
                  </a:moveTo>
                  <a:lnTo>
                    <a:pt x="0" y="327"/>
                  </a:lnTo>
                  <a:cubicBezTo>
                    <a:pt x="20652" y="9224"/>
                    <a:pt x="42707" y="15164"/>
                    <a:pt x="64036" y="20903"/>
                  </a:cubicBezTo>
                  <a:lnTo>
                    <a:pt x="64136" y="20552"/>
                  </a:lnTo>
                  <a:cubicBezTo>
                    <a:pt x="42807" y="14813"/>
                    <a:pt x="20777" y="8873"/>
                    <a:pt x="1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73"/>
            <p:cNvSpPr/>
            <p:nvPr/>
          </p:nvSpPr>
          <p:spPr>
            <a:xfrm>
              <a:off x="2258573" y="2739514"/>
              <a:ext cx="1145326" cy="372829"/>
            </a:xfrm>
            <a:custGeom>
              <a:avLst/>
              <a:gdLst/>
              <a:ahLst/>
              <a:cxnLst/>
              <a:rect l="l" t="t" r="r" b="b"/>
              <a:pathLst>
                <a:path w="64137" h="20878" extrusionOk="0">
                  <a:moveTo>
                    <a:pt x="151" y="0"/>
                  </a:moveTo>
                  <a:lnTo>
                    <a:pt x="1" y="326"/>
                  </a:lnTo>
                  <a:cubicBezTo>
                    <a:pt x="20652" y="9224"/>
                    <a:pt x="42733" y="15138"/>
                    <a:pt x="64061" y="20878"/>
                  </a:cubicBezTo>
                  <a:lnTo>
                    <a:pt x="64136" y="20552"/>
                  </a:lnTo>
                  <a:cubicBezTo>
                    <a:pt x="42833" y="14813"/>
                    <a:pt x="20778" y="8873"/>
                    <a:pt x="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73"/>
            <p:cNvSpPr/>
            <p:nvPr/>
          </p:nvSpPr>
          <p:spPr>
            <a:xfrm>
              <a:off x="2225914" y="2829473"/>
              <a:ext cx="1145309" cy="373275"/>
            </a:xfrm>
            <a:custGeom>
              <a:avLst/>
              <a:gdLst/>
              <a:ahLst/>
              <a:cxnLst/>
              <a:rect l="l" t="t" r="r" b="b"/>
              <a:pathLst>
                <a:path w="64136" h="20903" extrusionOk="0">
                  <a:moveTo>
                    <a:pt x="125" y="0"/>
                  </a:moveTo>
                  <a:lnTo>
                    <a:pt x="0" y="351"/>
                  </a:lnTo>
                  <a:cubicBezTo>
                    <a:pt x="20652" y="9248"/>
                    <a:pt x="42707" y="15163"/>
                    <a:pt x="64035" y="20902"/>
                  </a:cubicBezTo>
                  <a:lnTo>
                    <a:pt x="64136" y="20577"/>
                  </a:lnTo>
                  <a:cubicBezTo>
                    <a:pt x="42807" y="14837"/>
                    <a:pt x="20777" y="8897"/>
                    <a:pt x="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73"/>
            <p:cNvSpPr/>
            <p:nvPr/>
          </p:nvSpPr>
          <p:spPr>
            <a:xfrm>
              <a:off x="2192791" y="2919860"/>
              <a:ext cx="1145326" cy="373293"/>
            </a:xfrm>
            <a:custGeom>
              <a:avLst/>
              <a:gdLst/>
              <a:ahLst/>
              <a:cxnLst/>
              <a:rect l="l" t="t" r="r" b="b"/>
              <a:pathLst>
                <a:path w="64137" h="20904" extrusionOk="0">
                  <a:moveTo>
                    <a:pt x="151" y="1"/>
                  </a:moveTo>
                  <a:lnTo>
                    <a:pt x="0" y="327"/>
                  </a:lnTo>
                  <a:cubicBezTo>
                    <a:pt x="20652" y="9224"/>
                    <a:pt x="42707" y="15164"/>
                    <a:pt x="64061" y="20903"/>
                  </a:cubicBezTo>
                  <a:lnTo>
                    <a:pt x="64136" y="20552"/>
                  </a:lnTo>
                  <a:cubicBezTo>
                    <a:pt x="42833" y="14838"/>
                    <a:pt x="20777" y="8898"/>
                    <a:pt x="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73"/>
            <p:cNvSpPr/>
            <p:nvPr/>
          </p:nvSpPr>
          <p:spPr>
            <a:xfrm>
              <a:off x="2160114" y="3010266"/>
              <a:ext cx="1145326" cy="373275"/>
            </a:xfrm>
            <a:custGeom>
              <a:avLst/>
              <a:gdLst/>
              <a:ahLst/>
              <a:cxnLst/>
              <a:rect l="l" t="t" r="r" b="b"/>
              <a:pathLst>
                <a:path w="64137" h="20903" extrusionOk="0">
                  <a:moveTo>
                    <a:pt x="126" y="0"/>
                  </a:moveTo>
                  <a:lnTo>
                    <a:pt x="1" y="326"/>
                  </a:lnTo>
                  <a:cubicBezTo>
                    <a:pt x="20653" y="9223"/>
                    <a:pt x="42708" y="15163"/>
                    <a:pt x="64036" y="20903"/>
                  </a:cubicBezTo>
                  <a:lnTo>
                    <a:pt x="64136" y="20552"/>
                  </a:lnTo>
                  <a:cubicBezTo>
                    <a:pt x="42808" y="14813"/>
                    <a:pt x="20753" y="8898"/>
                    <a:pt x="1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73"/>
            <p:cNvSpPr/>
            <p:nvPr/>
          </p:nvSpPr>
          <p:spPr>
            <a:xfrm>
              <a:off x="2127009" y="3100671"/>
              <a:ext cx="1145309" cy="373275"/>
            </a:xfrm>
            <a:custGeom>
              <a:avLst/>
              <a:gdLst/>
              <a:ahLst/>
              <a:cxnLst/>
              <a:rect l="l" t="t" r="r" b="b"/>
              <a:pathLst>
                <a:path w="64136" h="20903" extrusionOk="0">
                  <a:moveTo>
                    <a:pt x="151" y="0"/>
                  </a:moveTo>
                  <a:lnTo>
                    <a:pt x="0" y="326"/>
                  </a:lnTo>
                  <a:cubicBezTo>
                    <a:pt x="20652" y="9223"/>
                    <a:pt x="42707" y="15163"/>
                    <a:pt x="64061" y="20902"/>
                  </a:cubicBezTo>
                  <a:lnTo>
                    <a:pt x="64136" y="20552"/>
                  </a:lnTo>
                  <a:cubicBezTo>
                    <a:pt x="42832" y="14812"/>
                    <a:pt x="20777" y="8897"/>
                    <a:pt x="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73"/>
            <p:cNvSpPr/>
            <p:nvPr/>
          </p:nvSpPr>
          <p:spPr>
            <a:xfrm>
              <a:off x="2094332" y="3191058"/>
              <a:ext cx="1145326" cy="373293"/>
            </a:xfrm>
            <a:custGeom>
              <a:avLst/>
              <a:gdLst/>
              <a:ahLst/>
              <a:cxnLst/>
              <a:rect l="l" t="t" r="r" b="b"/>
              <a:pathLst>
                <a:path w="64137" h="20904" extrusionOk="0">
                  <a:moveTo>
                    <a:pt x="126" y="1"/>
                  </a:moveTo>
                  <a:lnTo>
                    <a:pt x="1" y="327"/>
                  </a:lnTo>
                  <a:cubicBezTo>
                    <a:pt x="20652" y="9224"/>
                    <a:pt x="42708" y="15164"/>
                    <a:pt x="64036" y="20903"/>
                  </a:cubicBezTo>
                  <a:lnTo>
                    <a:pt x="64136" y="20552"/>
                  </a:lnTo>
                  <a:cubicBezTo>
                    <a:pt x="42808" y="14813"/>
                    <a:pt x="20778" y="8898"/>
                    <a:pt x="1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73"/>
            <p:cNvSpPr/>
            <p:nvPr/>
          </p:nvSpPr>
          <p:spPr>
            <a:xfrm>
              <a:off x="2061209" y="3281464"/>
              <a:ext cx="1145326" cy="373275"/>
            </a:xfrm>
            <a:custGeom>
              <a:avLst/>
              <a:gdLst/>
              <a:ahLst/>
              <a:cxnLst/>
              <a:rect l="l" t="t" r="r" b="b"/>
              <a:pathLst>
                <a:path w="64137" h="20903" extrusionOk="0">
                  <a:moveTo>
                    <a:pt x="151" y="0"/>
                  </a:moveTo>
                  <a:lnTo>
                    <a:pt x="1" y="326"/>
                  </a:lnTo>
                  <a:cubicBezTo>
                    <a:pt x="20653" y="9224"/>
                    <a:pt x="42708" y="15163"/>
                    <a:pt x="64061" y="20903"/>
                  </a:cubicBezTo>
                  <a:lnTo>
                    <a:pt x="64137" y="20552"/>
                  </a:lnTo>
                  <a:cubicBezTo>
                    <a:pt x="42833" y="14813"/>
                    <a:pt x="20778" y="8898"/>
                    <a:pt x="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73"/>
            <p:cNvSpPr/>
            <p:nvPr/>
          </p:nvSpPr>
          <p:spPr>
            <a:xfrm>
              <a:off x="2028550" y="3371869"/>
              <a:ext cx="1145309" cy="373275"/>
            </a:xfrm>
            <a:custGeom>
              <a:avLst/>
              <a:gdLst/>
              <a:ahLst/>
              <a:cxnLst/>
              <a:rect l="l" t="t" r="r" b="b"/>
              <a:pathLst>
                <a:path w="64136" h="20903" extrusionOk="0">
                  <a:moveTo>
                    <a:pt x="126" y="0"/>
                  </a:moveTo>
                  <a:lnTo>
                    <a:pt x="0" y="326"/>
                  </a:lnTo>
                  <a:cubicBezTo>
                    <a:pt x="20652" y="9223"/>
                    <a:pt x="42707" y="15163"/>
                    <a:pt x="64036" y="20902"/>
                  </a:cubicBezTo>
                  <a:lnTo>
                    <a:pt x="64136" y="20552"/>
                  </a:lnTo>
                  <a:cubicBezTo>
                    <a:pt x="42808" y="14812"/>
                    <a:pt x="20752" y="8872"/>
                    <a:pt x="1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73"/>
            <p:cNvSpPr/>
            <p:nvPr/>
          </p:nvSpPr>
          <p:spPr>
            <a:xfrm>
              <a:off x="1995427" y="3462256"/>
              <a:ext cx="1145326" cy="372847"/>
            </a:xfrm>
            <a:custGeom>
              <a:avLst/>
              <a:gdLst/>
              <a:ahLst/>
              <a:cxnLst/>
              <a:rect l="l" t="t" r="r" b="b"/>
              <a:pathLst>
                <a:path w="64137" h="20879" extrusionOk="0">
                  <a:moveTo>
                    <a:pt x="151" y="1"/>
                  </a:moveTo>
                  <a:lnTo>
                    <a:pt x="1" y="327"/>
                  </a:lnTo>
                  <a:cubicBezTo>
                    <a:pt x="20652" y="9224"/>
                    <a:pt x="42708" y="15139"/>
                    <a:pt x="64061" y="20878"/>
                  </a:cubicBezTo>
                  <a:lnTo>
                    <a:pt x="64136" y="20552"/>
                  </a:lnTo>
                  <a:cubicBezTo>
                    <a:pt x="42833" y="14813"/>
                    <a:pt x="20778" y="8873"/>
                    <a:pt x="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73"/>
            <p:cNvSpPr/>
            <p:nvPr/>
          </p:nvSpPr>
          <p:spPr>
            <a:xfrm>
              <a:off x="2395511" y="2991838"/>
              <a:ext cx="165164" cy="183147"/>
            </a:xfrm>
            <a:custGeom>
              <a:avLst/>
              <a:gdLst/>
              <a:ahLst/>
              <a:cxnLst/>
              <a:rect l="l" t="t" r="r" b="b"/>
              <a:pathLst>
                <a:path w="9249" h="10256" extrusionOk="0">
                  <a:moveTo>
                    <a:pt x="7679" y="1"/>
                  </a:moveTo>
                  <a:cubicBezTo>
                    <a:pt x="5680" y="1"/>
                    <a:pt x="3683" y="1068"/>
                    <a:pt x="2607" y="2762"/>
                  </a:cubicBezTo>
                  <a:cubicBezTo>
                    <a:pt x="1279" y="4817"/>
                    <a:pt x="1354" y="7624"/>
                    <a:pt x="1" y="9629"/>
                  </a:cubicBezTo>
                  <a:lnTo>
                    <a:pt x="602" y="10255"/>
                  </a:lnTo>
                  <a:lnTo>
                    <a:pt x="9249" y="1609"/>
                  </a:lnTo>
                  <a:lnTo>
                    <a:pt x="8246" y="30"/>
                  </a:lnTo>
                  <a:cubicBezTo>
                    <a:pt x="8058" y="10"/>
                    <a:pt x="7868" y="1"/>
                    <a:pt x="7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73"/>
            <p:cNvSpPr/>
            <p:nvPr/>
          </p:nvSpPr>
          <p:spPr>
            <a:xfrm>
              <a:off x="2518594" y="3034425"/>
              <a:ext cx="63555" cy="96698"/>
            </a:xfrm>
            <a:custGeom>
              <a:avLst/>
              <a:gdLst/>
              <a:ahLst/>
              <a:cxnLst/>
              <a:rect l="l" t="t" r="r" b="b"/>
              <a:pathLst>
                <a:path w="3559" h="5415" extrusionOk="0">
                  <a:moveTo>
                    <a:pt x="3559" y="1"/>
                  </a:moveTo>
                  <a:lnTo>
                    <a:pt x="3559" y="1"/>
                  </a:lnTo>
                  <a:cubicBezTo>
                    <a:pt x="2782" y="1605"/>
                    <a:pt x="1554" y="3159"/>
                    <a:pt x="0" y="4287"/>
                  </a:cubicBezTo>
                  <a:cubicBezTo>
                    <a:pt x="301" y="4662"/>
                    <a:pt x="577" y="5038"/>
                    <a:pt x="852" y="5414"/>
                  </a:cubicBezTo>
                  <a:cubicBezTo>
                    <a:pt x="2281" y="4462"/>
                    <a:pt x="3258" y="2858"/>
                    <a:pt x="3509" y="1129"/>
                  </a:cubicBezTo>
                  <a:cubicBezTo>
                    <a:pt x="3559" y="753"/>
                    <a:pt x="3559" y="377"/>
                    <a:pt x="35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73"/>
            <p:cNvSpPr/>
            <p:nvPr/>
          </p:nvSpPr>
          <p:spPr>
            <a:xfrm>
              <a:off x="2515451" y="3030854"/>
              <a:ext cx="66698" cy="80127"/>
            </a:xfrm>
            <a:custGeom>
              <a:avLst/>
              <a:gdLst/>
              <a:ahLst/>
              <a:cxnLst/>
              <a:rect l="l" t="t" r="r" b="b"/>
              <a:pathLst>
                <a:path w="3735" h="4487" extrusionOk="0">
                  <a:moveTo>
                    <a:pt x="3710" y="0"/>
                  </a:moveTo>
                  <a:cubicBezTo>
                    <a:pt x="2858" y="1629"/>
                    <a:pt x="1555" y="3208"/>
                    <a:pt x="1" y="4411"/>
                  </a:cubicBezTo>
                  <a:cubicBezTo>
                    <a:pt x="76" y="4436"/>
                    <a:pt x="126" y="4461"/>
                    <a:pt x="176" y="4487"/>
                  </a:cubicBezTo>
                  <a:cubicBezTo>
                    <a:pt x="1730" y="3359"/>
                    <a:pt x="2958" y="1805"/>
                    <a:pt x="3735" y="201"/>
                  </a:cubicBezTo>
                  <a:cubicBezTo>
                    <a:pt x="3710" y="126"/>
                    <a:pt x="3710" y="75"/>
                    <a:pt x="37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73"/>
            <p:cNvSpPr/>
            <p:nvPr/>
          </p:nvSpPr>
          <p:spPr>
            <a:xfrm>
              <a:off x="2510076" y="3030407"/>
              <a:ext cx="71626" cy="79234"/>
            </a:xfrm>
            <a:custGeom>
              <a:avLst/>
              <a:gdLst/>
              <a:ahLst/>
              <a:cxnLst/>
              <a:rect l="l" t="t" r="r" b="b"/>
              <a:pathLst>
                <a:path w="4011" h="4437" extrusionOk="0">
                  <a:moveTo>
                    <a:pt x="3936" y="0"/>
                  </a:moveTo>
                  <a:cubicBezTo>
                    <a:pt x="2958" y="1554"/>
                    <a:pt x="1605" y="3083"/>
                    <a:pt x="1" y="4286"/>
                  </a:cubicBezTo>
                  <a:cubicBezTo>
                    <a:pt x="126" y="4336"/>
                    <a:pt x="226" y="4386"/>
                    <a:pt x="302" y="4436"/>
                  </a:cubicBezTo>
                  <a:cubicBezTo>
                    <a:pt x="1856" y="3233"/>
                    <a:pt x="3159" y="1654"/>
                    <a:pt x="4011" y="25"/>
                  </a:cubicBezTo>
                  <a:cubicBezTo>
                    <a:pt x="4011" y="25"/>
                    <a:pt x="3986" y="25"/>
                    <a:pt x="3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73"/>
            <p:cNvSpPr/>
            <p:nvPr/>
          </p:nvSpPr>
          <p:spPr>
            <a:xfrm>
              <a:off x="2483238" y="3012944"/>
              <a:ext cx="97127" cy="94002"/>
            </a:xfrm>
            <a:custGeom>
              <a:avLst/>
              <a:gdLst/>
              <a:ahLst/>
              <a:cxnLst/>
              <a:rect l="l" t="t" r="r" b="b"/>
              <a:pathLst>
                <a:path w="5439" h="5264" extrusionOk="0">
                  <a:moveTo>
                    <a:pt x="3910" y="1"/>
                  </a:moveTo>
                  <a:lnTo>
                    <a:pt x="0" y="3936"/>
                  </a:lnTo>
                  <a:cubicBezTo>
                    <a:pt x="251" y="4236"/>
                    <a:pt x="1003" y="4813"/>
                    <a:pt x="1504" y="5264"/>
                  </a:cubicBezTo>
                  <a:cubicBezTo>
                    <a:pt x="3108" y="4061"/>
                    <a:pt x="4461" y="2532"/>
                    <a:pt x="5439" y="978"/>
                  </a:cubicBezTo>
                  <a:cubicBezTo>
                    <a:pt x="5138" y="778"/>
                    <a:pt x="3910" y="1"/>
                    <a:pt x="39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73"/>
            <p:cNvSpPr/>
            <p:nvPr/>
          </p:nvSpPr>
          <p:spPr>
            <a:xfrm>
              <a:off x="2517683" y="3110956"/>
              <a:ext cx="16143" cy="21054"/>
            </a:xfrm>
            <a:custGeom>
              <a:avLst/>
              <a:gdLst/>
              <a:ahLst/>
              <a:cxnLst/>
              <a:rect l="l" t="t" r="r" b="b"/>
              <a:pathLst>
                <a:path w="904" h="1179" extrusionOk="0">
                  <a:moveTo>
                    <a:pt x="51" y="1"/>
                  </a:moveTo>
                  <a:cubicBezTo>
                    <a:pt x="26" y="26"/>
                    <a:pt x="26" y="51"/>
                    <a:pt x="1" y="51"/>
                  </a:cubicBezTo>
                  <a:cubicBezTo>
                    <a:pt x="302" y="427"/>
                    <a:pt x="577" y="803"/>
                    <a:pt x="828" y="1178"/>
                  </a:cubicBezTo>
                  <a:cubicBezTo>
                    <a:pt x="853" y="1153"/>
                    <a:pt x="878" y="1153"/>
                    <a:pt x="903" y="1128"/>
                  </a:cubicBezTo>
                  <a:cubicBezTo>
                    <a:pt x="628" y="752"/>
                    <a:pt x="352" y="376"/>
                    <a:pt x="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73"/>
            <p:cNvSpPr/>
            <p:nvPr/>
          </p:nvSpPr>
          <p:spPr>
            <a:xfrm>
              <a:off x="2509183" y="3106921"/>
              <a:ext cx="9429" cy="4947"/>
            </a:xfrm>
            <a:custGeom>
              <a:avLst/>
              <a:gdLst/>
              <a:ahLst/>
              <a:cxnLst/>
              <a:rect l="l" t="t" r="r" b="b"/>
              <a:pathLst>
                <a:path w="528" h="277" extrusionOk="0">
                  <a:moveTo>
                    <a:pt x="51" y="1"/>
                  </a:moveTo>
                  <a:cubicBezTo>
                    <a:pt x="51" y="1"/>
                    <a:pt x="26" y="26"/>
                    <a:pt x="1" y="51"/>
                  </a:cubicBezTo>
                  <a:cubicBezTo>
                    <a:pt x="201" y="151"/>
                    <a:pt x="377" y="227"/>
                    <a:pt x="477" y="277"/>
                  </a:cubicBezTo>
                  <a:cubicBezTo>
                    <a:pt x="502" y="277"/>
                    <a:pt x="502" y="252"/>
                    <a:pt x="527" y="227"/>
                  </a:cubicBezTo>
                  <a:cubicBezTo>
                    <a:pt x="427" y="176"/>
                    <a:pt x="251" y="101"/>
                    <a:pt x="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73"/>
            <p:cNvSpPr/>
            <p:nvPr/>
          </p:nvSpPr>
          <p:spPr>
            <a:xfrm>
              <a:off x="2504719" y="3102903"/>
              <a:ext cx="5375" cy="4947"/>
            </a:xfrm>
            <a:custGeom>
              <a:avLst/>
              <a:gdLst/>
              <a:ahLst/>
              <a:cxnLst/>
              <a:rect l="l" t="t" r="r" b="b"/>
              <a:pathLst>
                <a:path w="301" h="277" extrusionOk="0">
                  <a:moveTo>
                    <a:pt x="50" y="0"/>
                  </a:moveTo>
                  <a:cubicBezTo>
                    <a:pt x="25" y="0"/>
                    <a:pt x="0" y="25"/>
                    <a:pt x="0" y="51"/>
                  </a:cubicBezTo>
                  <a:cubicBezTo>
                    <a:pt x="75" y="126"/>
                    <a:pt x="176" y="201"/>
                    <a:pt x="251" y="276"/>
                  </a:cubicBezTo>
                  <a:cubicBezTo>
                    <a:pt x="276" y="251"/>
                    <a:pt x="301" y="226"/>
                    <a:pt x="301" y="226"/>
                  </a:cubicBezTo>
                  <a:cubicBezTo>
                    <a:pt x="226" y="151"/>
                    <a:pt x="125" y="76"/>
                    <a:pt x="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73"/>
            <p:cNvSpPr/>
            <p:nvPr/>
          </p:nvSpPr>
          <p:spPr>
            <a:xfrm>
              <a:off x="2482328" y="3083208"/>
              <a:ext cx="23304" cy="20608"/>
            </a:xfrm>
            <a:custGeom>
              <a:avLst/>
              <a:gdLst/>
              <a:ahLst/>
              <a:cxnLst/>
              <a:rect l="l" t="t" r="r" b="b"/>
              <a:pathLst>
                <a:path w="1305" h="1154" extrusionOk="0">
                  <a:moveTo>
                    <a:pt x="51" y="1"/>
                  </a:moveTo>
                  <a:cubicBezTo>
                    <a:pt x="26" y="26"/>
                    <a:pt x="1" y="26"/>
                    <a:pt x="1" y="51"/>
                  </a:cubicBezTo>
                  <a:cubicBezTo>
                    <a:pt x="227" y="301"/>
                    <a:pt x="778" y="753"/>
                    <a:pt x="1254" y="1154"/>
                  </a:cubicBezTo>
                  <a:cubicBezTo>
                    <a:pt x="1254" y="1128"/>
                    <a:pt x="1279" y="1103"/>
                    <a:pt x="1304" y="1103"/>
                  </a:cubicBezTo>
                  <a:cubicBezTo>
                    <a:pt x="828" y="702"/>
                    <a:pt x="277" y="251"/>
                    <a:pt x="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73"/>
            <p:cNvSpPr/>
            <p:nvPr/>
          </p:nvSpPr>
          <p:spPr>
            <a:xfrm>
              <a:off x="2416546" y="3111849"/>
              <a:ext cx="115949" cy="62233"/>
            </a:xfrm>
            <a:custGeom>
              <a:avLst/>
              <a:gdLst/>
              <a:ahLst/>
              <a:cxnLst/>
              <a:rect l="l" t="t" r="r" b="b"/>
              <a:pathLst>
                <a:path w="6493" h="3485" extrusionOk="0">
                  <a:moveTo>
                    <a:pt x="5665" y="1"/>
                  </a:moveTo>
                  <a:cubicBezTo>
                    <a:pt x="3911" y="1429"/>
                    <a:pt x="1830" y="2231"/>
                    <a:pt x="1" y="3484"/>
                  </a:cubicBezTo>
                  <a:cubicBezTo>
                    <a:pt x="201" y="3384"/>
                    <a:pt x="427" y="3259"/>
                    <a:pt x="627" y="3184"/>
                  </a:cubicBezTo>
                  <a:cubicBezTo>
                    <a:pt x="2507" y="2357"/>
                    <a:pt x="4788" y="2231"/>
                    <a:pt x="6492" y="1128"/>
                  </a:cubicBezTo>
                  <a:cubicBezTo>
                    <a:pt x="6241" y="753"/>
                    <a:pt x="5966" y="377"/>
                    <a:pt x="56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73"/>
            <p:cNvSpPr/>
            <p:nvPr/>
          </p:nvSpPr>
          <p:spPr>
            <a:xfrm>
              <a:off x="2412082" y="3107831"/>
              <a:ext cx="105627" cy="68930"/>
            </a:xfrm>
            <a:custGeom>
              <a:avLst/>
              <a:gdLst/>
              <a:ahLst/>
              <a:cxnLst/>
              <a:rect l="l" t="t" r="r" b="b"/>
              <a:pathLst>
                <a:path w="5915" h="3860" extrusionOk="0">
                  <a:moveTo>
                    <a:pt x="5439" y="0"/>
                  </a:moveTo>
                  <a:cubicBezTo>
                    <a:pt x="3760" y="1504"/>
                    <a:pt x="1780" y="2506"/>
                    <a:pt x="0" y="3860"/>
                  </a:cubicBezTo>
                  <a:cubicBezTo>
                    <a:pt x="75" y="3810"/>
                    <a:pt x="151" y="3759"/>
                    <a:pt x="251" y="3709"/>
                  </a:cubicBezTo>
                  <a:cubicBezTo>
                    <a:pt x="2080" y="2456"/>
                    <a:pt x="4161" y="1654"/>
                    <a:pt x="5915" y="226"/>
                  </a:cubicBezTo>
                  <a:cubicBezTo>
                    <a:pt x="5815" y="176"/>
                    <a:pt x="5639" y="100"/>
                    <a:pt x="5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73"/>
            <p:cNvSpPr/>
            <p:nvPr/>
          </p:nvSpPr>
          <p:spPr>
            <a:xfrm>
              <a:off x="2409832" y="3103796"/>
              <a:ext cx="99377" cy="74305"/>
            </a:xfrm>
            <a:custGeom>
              <a:avLst/>
              <a:gdLst/>
              <a:ahLst/>
              <a:cxnLst/>
              <a:rect l="l" t="t" r="r" b="b"/>
              <a:pathLst>
                <a:path w="5565" h="4161" extrusionOk="0">
                  <a:moveTo>
                    <a:pt x="5314" y="1"/>
                  </a:moveTo>
                  <a:cubicBezTo>
                    <a:pt x="3635" y="1579"/>
                    <a:pt x="1730" y="2732"/>
                    <a:pt x="1" y="4161"/>
                  </a:cubicBezTo>
                  <a:cubicBezTo>
                    <a:pt x="51" y="4136"/>
                    <a:pt x="101" y="4111"/>
                    <a:pt x="126" y="4086"/>
                  </a:cubicBezTo>
                  <a:cubicBezTo>
                    <a:pt x="1906" y="2732"/>
                    <a:pt x="3886" y="1730"/>
                    <a:pt x="5565" y="226"/>
                  </a:cubicBezTo>
                  <a:cubicBezTo>
                    <a:pt x="5490" y="151"/>
                    <a:pt x="5389" y="76"/>
                    <a:pt x="53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73"/>
            <p:cNvSpPr/>
            <p:nvPr/>
          </p:nvSpPr>
          <p:spPr>
            <a:xfrm>
              <a:off x="2398654" y="3084101"/>
              <a:ext cx="106091" cy="94002"/>
            </a:xfrm>
            <a:custGeom>
              <a:avLst/>
              <a:gdLst/>
              <a:ahLst/>
              <a:cxnLst/>
              <a:rect l="l" t="t" r="r" b="b"/>
              <a:pathLst>
                <a:path w="5941" h="5264" extrusionOk="0">
                  <a:moveTo>
                    <a:pt x="4687" y="1"/>
                  </a:moveTo>
                  <a:cubicBezTo>
                    <a:pt x="3108" y="1555"/>
                    <a:pt x="1554" y="3109"/>
                    <a:pt x="0" y="4662"/>
                  </a:cubicBezTo>
                  <a:cubicBezTo>
                    <a:pt x="201" y="4863"/>
                    <a:pt x="426" y="5063"/>
                    <a:pt x="627" y="5264"/>
                  </a:cubicBezTo>
                  <a:cubicBezTo>
                    <a:pt x="2356" y="3835"/>
                    <a:pt x="4261" y="2682"/>
                    <a:pt x="5940" y="1104"/>
                  </a:cubicBezTo>
                  <a:cubicBezTo>
                    <a:pt x="5464" y="703"/>
                    <a:pt x="4913" y="251"/>
                    <a:pt x="4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73"/>
            <p:cNvSpPr/>
            <p:nvPr/>
          </p:nvSpPr>
          <p:spPr>
            <a:xfrm>
              <a:off x="2398654" y="3054567"/>
              <a:ext cx="120413" cy="120860"/>
            </a:xfrm>
            <a:custGeom>
              <a:avLst/>
              <a:gdLst/>
              <a:ahLst/>
              <a:cxnLst/>
              <a:rect l="l" t="t" r="r" b="b"/>
              <a:pathLst>
                <a:path w="6743" h="6768" extrusionOk="0">
                  <a:moveTo>
                    <a:pt x="6291" y="1"/>
                  </a:moveTo>
                  <a:lnTo>
                    <a:pt x="0" y="6291"/>
                  </a:lnTo>
                  <a:lnTo>
                    <a:pt x="451" y="6768"/>
                  </a:lnTo>
                  <a:lnTo>
                    <a:pt x="6742" y="477"/>
                  </a:lnTo>
                  <a:lnTo>
                    <a:pt x="62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73"/>
            <p:cNvSpPr/>
            <p:nvPr/>
          </p:nvSpPr>
          <p:spPr>
            <a:xfrm>
              <a:off x="2488149" y="3038014"/>
              <a:ext cx="51501" cy="47001"/>
            </a:xfrm>
            <a:custGeom>
              <a:avLst/>
              <a:gdLst/>
              <a:ahLst/>
              <a:cxnLst/>
              <a:rect l="l" t="t" r="r" b="b"/>
              <a:pathLst>
                <a:path w="2884" h="2632" extrusionOk="0">
                  <a:moveTo>
                    <a:pt x="1442" y="0"/>
                  </a:moveTo>
                  <a:cubicBezTo>
                    <a:pt x="1104" y="0"/>
                    <a:pt x="765" y="126"/>
                    <a:pt x="502" y="376"/>
                  </a:cubicBezTo>
                  <a:cubicBezTo>
                    <a:pt x="1" y="903"/>
                    <a:pt x="1" y="1730"/>
                    <a:pt x="502" y="2256"/>
                  </a:cubicBezTo>
                  <a:cubicBezTo>
                    <a:pt x="765" y="2507"/>
                    <a:pt x="1104" y="2632"/>
                    <a:pt x="1442" y="2632"/>
                  </a:cubicBezTo>
                  <a:cubicBezTo>
                    <a:pt x="1780" y="2632"/>
                    <a:pt x="2119" y="2507"/>
                    <a:pt x="2382" y="2256"/>
                  </a:cubicBezTo>
                  <a:cubicBezTo>
                    <a:pt x="2883" y="1730"/>
                    <a:pt x="2883" y="903"/>
                    <a:pt x="2382" y="376"/>
                  </a:cubicBezTo>
                  <a:cubicBezTo>
                    <a:pt x="2119" y="126"/>
                    <a:pt x="1780" y="0"/>
                    <a:pt x="1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73"/>
            <p:cNvSpPr/>
            <p:nvPr/>
          </p:nvSpPr>
          <p:spPr>
            <a:xfrm>
              <a:off x="2520379" y="2914950"/>
              <a:ext cx="143681" cy="150842"/>
            </a:xfrm>
            <a:custGeom>
              <a:avLst/>
              <a:gdLst/>
              <a:ahLst/>
              <a:cxnLst/>
              <a:rect l="l" t="t" r="r" b="b"/>
              <a:pathLst>
                <a:path w="8046" h="8447" extrusionOk="0">
                  <a:moveTo>
                    <a:pt x="3609" y="0"/>
                  </a:moveTo>
                  <a:lnTo>
                    <a:pt x="0" y="3634"/>
                  </a:lnTo>
                  <a:lnTo>
                    <a:pt x="4436" y="8446"/>
                  </a:lnTo>
                  <a:lnTo>
                    <a:pt x="8045" y="4837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73"/>
            <p:cNvSpPr/>
            <p:nvPr/>
          </p:nvSpPr>
          <p:spPr>
            <a:xfrm>
              <a:off x="2556627" y="1897279"/>
              <a:ext cx="1173970" cy="1121433"/>
            </a:xfrm>
            <a:custGeom>
              <a:avLst/>
              <a:gdLst/>
              <a:ahLst/>
              <a:cxnLst/>
              <a:rect l="l" t="t" r="r" b="b"/>
              <a:pathLst>
                <a:path w="65741" h="62799" extrusionOk="0">
                  <a:moveTo>
                    <a:pt x="63635" y="0"/>
                  </a:moveTo>
                  <a:lnTo>
                    <a:pt x="3083" y="51605"/>
                  </a:lnTo>
                  <a:cubicBezTo>
                    <a:pt x="301" y="53910"/>
                    <a:pt x="0" y="58071"/>
                    <a:pt x="2457" y="60752"/>
                  </a:cubicBezTo>
                  <a:cubicBezTo>
                    <a:pt x="3706" y="62115"/>
                    <a:pt x="5413" y="62798"/>
                    <a:pt x="7119" y="62798"/>
                  </a:cubicBezTo>
                  <a:cubicBezTo>
                    <a:pt x="8802" y="62798"/>
                    <a:pt x="10485" y="62134"/>
                    <a:pt x="11730" y="60803"/>
                  </a:cubicBezTo>
                  <a:lnTo>
                    <a:pt x="65740" y="2306"/>
                  </a:lnTo>
                  <a:lnTo>
                    <a:pt x="636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73"/>
            <p:cNvSpPr/>
            <p:nvPr/>
          </p:nvSpPr>
          <p:spPr>
            <a:xfrm>
              <a:off x="2683727" y="2984303"/>
              <a:ext cx="81019" cy="34483"/>
            </a:xfrm>
            <a:custGeom>
              <a:avLst/>
              <a:gdLst/>
              <a:ahLst/>
              <a:cxnLst/>
              <a:rect l="l" t="t" r="r" b="b"/>
              <a:pathLst>
                <a:path w="4537" h="1931" extrusionOk="0">
                  <a:moveTo>
                    <a:pt x="0" y="1931"/>
                  </a:moveTo>
                  <a:lnTo>
                    <a:pt x="0" y="1931"/>
                  </a:lnTo>
                  <a:lnTo>
                    <a:pt x="0" y="1931"/>
                  </a:lnTo>
                  <a:lnTo>
                    <a:pt x="0" y="1931"/>
                  </a:lnTo>
                  <a:close/>
                  <a:moveTo>
                    <a:pt x="0" y="1931"/>
                  </a:moveTo>
                  <a:cubicBezTo>
                    <a:pt x="552" y="1931"/>
                    <a:pt x="1078" y="1855"/>
                    <a:pt x="1604" y="1730"/>
                  </a:cubicBezTo>
                  <a:lnTo>
                    <a:pt x="1604" y="1730"/>
                  </a:lnTo>
                  <a:cubicBezTo>
                    <a:pt x="1078" y="1855"/>
                    <a:pt x="552" y="1931"/>
                    <a:pt x="0" y="1931"/>
                  </a:cubicBezTo>
                  <a:close/>
                  <a:moveTo>
                    <a:pt x="2181" y="1530"/>
                  </a:moveTo>
                  <a:lnTo>
                    <a:pt x="2181" y="1530"/>
                  </a:lnTo>
                  <a:cubicBezTo>
                    <a:pt x="3058" y="1229"/>
                    <a:pt x="3860" y="703"/>
                    <a:pt x="4537" y="1"/>
                  </a:cubicBezTo>
                  <a:cubicBezTo>
                    <a:pt x="3860" y="703"/>
                    <a:pt x="3058" y="1229"/>
                    <a:pt x="2181" y="15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73"/>
            <p:cNvSpPr/>
            <p:nvPr/>
          </p:nvSpPr>
          <p:spPr>
            <a:xfrm>
              <a:off x="2712368" y="3011605"/>
              <a:ext cx="10304" cy="3607"/>
            </a:xfrm>
            <a:custGeom>
              <a:avLst/>
              <a:gdLst/>
              <a:ahLst/>
              <a:cxnLst/>
              <a:rect l="l" t="t" r="r" b="b"/>
              <a:pathLst>
                <a:path w="577" h="202" extrusionOk="0">
                  <a:moveTo>
                    <a:pt x="0" y="201"/>
                  </a:moveTo>
                  <a:lnTo>
                    <a:pt x="0" y="201"/>
                  </a:lnTo>
                  <a:cubicBezTo>
                    <a:pt x="201" y="126"/>
                    <a:pt x="401" y="76"/>
                    <a:pt x="577" y="1"/>
                  </a:cubicBezTo>
                  <a:lnTo>
                    <a:pt x="577" y="1"/>
                  </a:lnTo>
                  <a:cubicBezTo>
                    <a:pt x="401" y="76"/>
                    <a:pt x="201" y="126"/>
                    <a:pt x="0" y="20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73"/>
            <p:cNvSpPr/>
            <p:nvPr/>
          </p:nvSpPr>
          <p:spPr>
            <a:xfrm>
              <a:off x="2597803" y="2978928"/>
              <a:ext cx="2696" cy="3161"/>
            </a:xfrm>
            <a:custGeom>
              <a:avLst/>
              <a:gdLst/>
              <a:ahLst/>
              <a:cxnLst/>
              <a:rect l="l" t="t" r="r" b="b"/>
              <a:pathLst>
                <a:path w="151" h="177" extrusionOk="0">
                  <a:moveTo>
                    <a:pt x="151" y="176"/>
                  </a:moveTo>
                  <a:lnTo>
                    <a:pt x="151" y="176"/>
                  </a:lnTo>
                  <a:cubicBezTo>
                    <a:pt x="151" y="176"/>
                    <a:pt x="151" y="176"/>
                    <a:pt x="151" y="151"/>
                  </a:cubicBezTo>
                  <a:cubicBezTo>
                    <a:pt x="151" y="176"/>
                    <a:pt x="151" y="176"/>
                    <a:pt x="151" y="176"/>
                  </a:cubicBezTo>
                  <a:lnTo>
                    <a:pt x="151" y="176"/>
                  </a:lnTo>
                  <a:close/>
                  <a:moveTo>
                    <a:pt x="151" y="151"/>
                  </a:moveTo>
                  <a:cubicBezTo>
                    <a:pt x="151" y="151"/>
                    <a:pt x="151" y="151"/>
                    <a:pt x="151" y="151"/>
                  </a:cubicBezTo>
                  <a:cubicBezTo>
                    <a:pt x="151" y="151"/>
                    <a:pt x="151" y="151"/>
                    <a:pt x="151" y="151"/>
                  </a:cubicBezTo>
                  <a:close/>
                  <a:moveTo>
                    <a:pt x="126" y="151"/>
                  </a:moveTo>
                  <a:lnTo>
                    <a:pt x="126" y="151"/>
                  </a:lnTo>
                  <a:lnTo>
                    <a:pt x="126" y="151"/>
                  </a:lnTo>
                  <a:close/>
                  <a:moveTo>
                    <a:pt x="126" y="151"/>
                  </a:moveTo>
                  <a:cubicBezTo>
                    <a:pt x="126" y="151"/>
                    <a:pt x="126" y="151"/>
                    <a:pt x="126" y="151"/>
                  </a:cubicBezTo>
                  <a:cubicBezTo>
                    <a:pt x="126" y="151"/>
                    <a:pt x="126" y="151"/>
                    <a:pt x="126" y="151"/>
                  </a:cubicBezTo>
                  <a:close/>
                  <a:moveTo>
                    <a:pt x="126" y="126"/>
                  </a:moveTo>
                  <a:cubicBezTo>
                    <a:pt x="126" y="126"/>
                    <a:pt x="126" y="126"/>
                    <a:pt x="126" y="126"/>
                  </a:cubicBezTo>
                  <a:cubicBezTo>
                    <a:pt x="126" y="126"/>
                    <a:pt x="126" y="126"/>
                    <a:pt x="126" y="126"/>
                  </a:cubicBezTo>
                  <a:close/>
                  <a:moveTo>
                    <a:pt x="126" y="126"/>
                  </a:moveTo>
                  <a:cubicBezTo>
                    <a:pt x="126" y="126"/>
                    <a:pt x="126" y="126"/>
                    <a:pt x="100" y="126"/>
                  </a:cubicBezTo>
                  <a:cubicBezTo>
                    <a:pt x="126" y="126"/>
                    <a:pt x="126" y="126"/>
                    <a:pt x="126" y="126"/>
                  </a:cubicBezTo>
                  <a:close/>
                  <a:moveTo>
                    <a:pt x="100" y="126"/>
                  </a:moveTo>
                  <a:cubicBezTo>
                    <a:pt x="100" y="126"/>
                    <a:pt x="100" y="126"/>
                    <a:pt x="100" y="126"/>
                  </a:cubicBezTo>
                  <a:cubicBezTo>
                    <a:pt x="100" y="126"/>
                    <a:pt x="100" y="126"/>
                    <a:pt x="100" y="126"/>
                  </a:cubicBezTo>
                  <a:close/>
                  <a:moveTo>
                    <a:pt x="100" y="101"/>
                  </a:moveTo>
                  <a:lnTo>
                    <a:pt x="100" y="101"/>
                  </a:lnTo>
                  <a:cubicBezTo>
                    <a:pt x="100" y="101"/>
                    <a:pt x="100" y="101"/>
                    <a:pt x="100" y="101"/>
                  </a:cubicBezTo>
                  <a:close/>
                  <a:moveTo>
                    <a:pt x="100" y="101"/>
                  </a:moveTo>
                  <a:cubicBezTo>
                    <a:pt x="100" y="101"/>
                    <a:pt x="100" y="101"/>
                    <a:pt x="100" y="101"/>
                  </a:cubicBezTo>
                  <a:cubicBezTo>
                    <a:pt x="100" y="101"/>
                    <a:pt x="100" y="101"/>
                    <a:pt x="100" y="101"/>
                  </a:cubicBezTo>
                  <a:close/>
                  <a:moveTo>
                    <a:pt x="75" y="101"/>
                  </a:moveTo>
                  <a:cubicBezTo>
                    <a:pt x="75" y="101"/>
                    <a:pt x="75" y="101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lose/>
                  <a:moveTo>
                    <a:pt x="75" y="101"/>
                  </a:moveTo>
                  <a:cubicBezTo>
                    <a:pt x="75" y="101"/>
                    <a:pt x="75" y="76"/>
                    <a:pt x="75" y="76"/>
                  </a:cubicBezTo>
                  <a:cubicBezTo>
                    <a:pt x="75" y="76"/>
                    <a:pt x="75" y="101"/>
                    <a:pt x="75" y="101"/>
                  </a:cubicBezTo>
                  <a:close/>
                  <a:moveTo>
                    <a:pt x="75" y="76"/>
                  </a:moveTo>
                  <a:cubicBezTo>
                    <a:pt x="75" y="76"/>
                    <a:pt x="75" y="76"/>
                    <a:pt x="75" y="76"/>
                  </a:cubicBezTo>
                  <a:lnTo>
                    <a:pt x="75" y="76"/>
                  </a:lnTo>
                  <a:close/>
                  <a:moveTo>
                    <a:pt x="75" y="76"/>
                  </a:moveTo>
                  <a:cubicBezTo>
                    <a:pt x="75" y="76"/>
                    <a:pt x="75" y="76"/>
                    <a:pt x="75" y="76"/>
                  </a:cubicBezTo>
                  <a:cubicBezTo>
                    <a:pt x="75" y="76"/>
                    <a:pt x="75" y="76"/>
                    <a:pt x="75" y="76"/>
                  </a:cubicBezTo>
                  <a:close/>
                  <a:moveTo>
                    <a:pt x="25" y="26"/>
                  </a:moveTo>
                  <a:cubicBezTo>
                    <a:pt x="25" y="26"/>
                    <a:pt x="25" y="26"/>
                    <a:pt x="25" y="26"/>
                  </a:cubicBezTo>
                  <a:cubicBezTo>
                    <a:pt x="25" y="26"/>
                    <a:pt x="25" y="26"/>
                    <a:pt x="25" y="26"/>
                  </a:cubicBezTo>
                  <a:close/>
                  <a:moveTo>
                    <a:pt x="25" y="26"/>
                  </a:moveTo>
                  <a:lnTo>
                    <a:pt x="25" y="26"/>
                  </a:lnTo>
                  <a:cubicBezTo>
                    <a:pt x="25" y="26"/>
                    <a:pt x="25" y="26"/>
                    <a:pt x="25" y="26"/>
                  </a:cubicBezTo>
                  <a:close/>
                  <a:moveTo>
                    <a:pt x="25" y="26"/>
                  </a:moveTo>
                  <a:lnTo>
                    <a:pt x="25" y="26"/>
                  </a:lnTo>
                  <a:lnTo>
                    <a:pt x="25" y="26"/>
                  </a:lnTo>
                  <a:close/>
                  <a:moveTo>
                    <a:pt x="25" y="26"/>
                  </a:moveTo>
                  <a:lnTo>
                    <a:pt x="25" y="26"/>
                  </a:lnTo>
                  <a:lnTo>
                    <a:pt x="25" y="26"/>
                  </a:ln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73"/>
            <p:cNvSpPr/>
            <p:nvPr/>
          </p:nvSpPr>
          <p:spPr>
            <a:xfrm>
              <a:off x="2559752" y="2277667"/>
              <a:ext cx="857999" cy="741176"/>
            </a:xfrm>
            <a:custGeom>
              <a:avLst/>
              <a:gdLst/>
              <a:ahLst/>
              <a:cxnLst/>
              <a:rect l="l" t="t" r="r" b="b"/>
              <a:pathLst>
                <a:path w="48047" h="41505" extrusionOk="0">
                  <a:moveTo>
                    <a:pt x="48046" y="1"/>
                  </a:moveTo>
                  <a:lnTo>
                    <a:pt x="36593" y="10251"/>
                  </a:lnTo>
                  <a:cubicBezTo>
                    <a:pt x="30026" y="16141"/>
                    <a:pt x="23359" y="22106"/>
                    <a:pt x="15540" y="26216"/>
                  </a:cubicBezTo>
                  <a:cubicBezTo>
                    <a:pt x="11429" y="28397"/>
                    <a:pt x="6943" y="30026"/>
                    <a:pt x="2382" y="30778"/>
                  </a:cubicBezTo>
                  <a:cubicBezTo>
                    <a:pt x="151" y="33109"/>
                    <a:pt x="1" y="36793"/>
                    <a:pt x="2131" y="39274"/>
                  </a:cubicBezTo>
                  <a:cubicBezTo>
                    <a:pt x="2131" y="39274"/>
                    <a:pt x="2156" y="39274"/>
                    <a:pt x="2156" y="39299"/>
                  </a:cubicBezTo>
                  <a:lnTo>
                    <a:pt x="2206" y="39349"/>
                  </a:lnTo>
                  <a:cubicBezTo>
                    <a:pt x="2206" y="39349"/>
                    <a:pt x="2206" y="39374"/>
                    <a:pt x="2206" y="39374"/>
                  </a:cubicBezTo>
                  <a:lnTo>
                    <a:pt x="2231" y="39374"/>
                  </a:lnTo>
                  <a:cubicBezTo>
                    <a:pt x="2231" y="39399"/>
                    <a:pt x="2231" y="39399"/>
                    <a:pt x="2231" y="39399"/>
                  </a:cubicBezTo>
                  <a:lnTo>
                    <a:pt x="2257" y="39399"/>
                  </a:lnTo>
                  <a:cubicBezTo>
                    <a:pt x="2257" y="39399"/>
                    <a:pt x="2257" y="39399"/>
                    <a:pt x="2257" y="39424"/>
                  </a:cubicBezTo>
                  <a:lnTo>
                    <a:pt x="2282" y="39424"/>
                  </a:lnTo>
                  <a:cubicBezTo>
                    <a:pt x="2282" y="39449"/>
                    <a:pt x="2282" y="39449"/>
                    <a:pt x="2282" y="39449"/>
                  </a:cubicBezTo>
                  <a:cubicBezTo>
                    <a:pt x="3535" y="40803"/>
                    <a:pt x="5239" y="41505"/>
                    <a:pt x="6943" y="41505"/>
                  </a:cubicBezTo>
                  <a:cubicBezTo>
                    <a:pt x="7495" y="41505"/>
                    <a:pt x="8021" y="41429"/>
                    <a:pt x="8547" y="41304"/>
                  </a:cubicBezTo>
                  <a:cubicBezTo>
                    <a:pt x="8748" y="41229"/>
                    <a:pt x="8948" y="41179"/>
                    <a:pt x="9124" y="41104"/>
                  </a:cubicBezTo>
                  <a:cubicBezTo>
                    <a:pt x="10001" y="40803"/>
                    <a:pt x="10803" y="40277"/>
                    <a:pt x="11480" y="39575"/>
                  </a:cubicBezTo>
                  <a:cubicBezTo>
                    <a:pt x="11505" y="39575"/>
                    <a:pt x="11505" y="39550"/>
                    <a:pt x="11530" y="39550"/>
                  </a:cubicBezTo>
                  <a:cubicBezTo>
                    <a:pt x="11530" y="39525"/>
                    <a:pt x="11530" y="39525"/>
                    <a:pt x="11555" y="39525"/>
                  </a:cubicBezTo>
                  <a:cubicBezTo>
                    <a:pt x="11555" y="39500"/>
                    <a:pt x="11555" y="39500"/>
                    <a:pt x="11555" y="39500"/>
                  </a:cubicBezTo>
                  <a:lnTo>
                    <a:pt x="480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73"/>
            <p:cNvSpPr/>
            <p:nvPr/>
          </p:nvSpPr>
          <p:spPr>
            <a:xfrm>
              <a:off x="3613227" y="1890583"/>
              <a:ext cx="127128" cy="115895"/>
            </a:xfrm>
            <a:custGeom>
              <a:avLst/>
              <a:gdLst/>
              <a:ahLst/>
              <a:cxnLst/>
              <a:rect l="l" t="t" r="r" b="b"/>
              <a:pathLst>
                <a:path w="7119" h="6490" extrusionOk="0">
                  <a:moveTo>
                    <a:pt x="1124" y="1"/>
                  </a:moveTo>
                  <a:cubicBezTo>
                    <a:pt x="908" y="1"/>
                    <a:pt x="731" y="57"/>
                    <a:pt x="602" y="175"/>
                  </a:cubicBezTo>
                  <a:cubicBezTo>
                    <a:pt x="1" y="751"/>
                    <a:pt x="828" y="2606"/>
                    <a:pt x="2457" y="4310"/>
                  </a:cubicBezTo>
                  <a:cubicBezTo>
                    <a:pt x="3752" y="5645"/>
                    <a:pt x="5158" y="6489"/>
                    <a:pt x="5983" y="6489"/>
                  </a:cubicBezTo>
                  <a:cubicBezTo>
                    <a:pt x="6195" y="6489"/>
                    <a:pt x="6369" y="6433"/>
                    <a:pt x="6492" y="6315"/>
                  </a:cubicBezTo>
                  <a:cubicBezTo>
                    <a:pt x="7118" y="5739"/>
                    <a:pt x="6291" y="3884"/>
                    <a:pt x="4662" y="2180"/>
                  </a:cubicBezTo>
                  <a:cubicBezTo>
                    <a:pt x="3367" y="845"/>
                    <a:pt x="1961" y="1"/>
                    <a:pt x="1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73"/>
            <p:cNvSpPr/>
            <p:nvPr/>
          </p:nvSpPr>
          <p:spPr>
            <a:xfrm>
              <a:off x="3655296" y="1862853"/>
              <a:ext cx="117288" cy="106002"/>
            </a:xfrm>
            <a:custGeom>
              <a:avLst/>
              <a:gdLst/>
              <a:ahLst/>
              <a:cxnLst/>
              <a:rect l="l" t="t" r="r" b="b"/>
              <a:pathLst>
                <a:path w="6568" h="5936" extrusionOk="0">
                  <a:moveTo>
                    <a:pt x="3282" y="1"/>
                  </a:moveTo>
                  <a:cubicBezTo>
                    <a:pt x="2541" y="1"/>
                    <a:pt x="1802" y="277"/>
                    <a:pt x="1229" y="825"/>
                  </a:cubicBezTo>
                  <a:cubicBezTo>
                    <a:pt x="51" y="1953"/>
                    <a:pt x="1" y="3833"/>
                    <a:pt x="1128" y="5011"/>
                  </a:cubicBezTo>
                  <a:cubicBezTo>
                    <a:pt x="1720" y="5629"/>
                    <a:pt x="2504" y="5936"/>
                    <a:pt x="3286" y="5936"/>
                  </a:cubicBezTo>
                  <a:cubicBezTo>
                    <a:pt x="4027" y="5936"/>
                    <a:pt x="4766" y="5660"/>
                    <a:pt x="5339" y="5111"/>
                  </a:cubicBezTo>
                  <a:cubicBezTo>
                    <a:pt x="6517" y="3983"/>
                    <a:pt x="6567" y="2104"/>
                    <a:pt x="5439" y="926"/>
                  </a:cubicBezTo>
                  <a:cubicBezTo>
                    <a:pt x="4847" y="308"/>
                    <a:pt x="4064" y="1"/>
                    <a:pt x="32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73"/>
            <p:cNvSpPr/>
            <p:nvPr/>
          </p:nvSpPr>
          <p:spPr>
            <a:xfrm>
              <a:off x="3726452" y="1843515"/>
              <a:ext cx="64912" cy="58769"/>
            </a:xfrm>
            <a:custGeom>
              <a:avLst/>
              <a:gdLst/>
              <a:ahLst/>
              <a:cxnLst/>
              <a:rect l="l" t="t" r="r" b="b"/>
              <a:pathLst>
                <a:path w="3635" h="3291" extrusionOk="0">
                  <a:moveTo>
                    <a:pt x="1815" y="0"/>
                  </a:moveTo>
                  <a:cubicBezTo>
                    <a:pt x="1404" y="0"/>
                    <a:pt x="993" y="151"/>
                    <a:pt x="677" y="455"/>
                  </a:cubicBezTo>
                  <a:cubicBezTo>
                    <a:pt x="1" y="1081"/>
                    <a:pt x="1" y="2134"/>
                    <a:pt x="627" y="2786"/>
                  </a:cubicBezTo>
                  <a:cubicBezTo>
                    <a:pt x="950" y="3121"/>
                    <a:pt x="1385" y="3290"/>
                    <a:pt x="1820" y="3290"/>
                  </a:cubicBezTo>
                  <a:cubicBezTo>
                    <a:pt x="2231" y="3290"/>
                    <a:pt x="2642" y="3140"/>
                    <a:pt x="2958" y="2836"/>
                  </a:cubicBezTo>
                  <a:cubicBezTo>
                    <a:pt x="3610" y="2209"/>
                    <a:pt x="3635" y="1157"/>
                    <a:pt x="3008" y="505"/>
                  </a:cubicBezTo>
                  <a:cubicBezTo>
                    <a:pt x="2686" y="170"/>
                    <a:pt x="2250" y="0"/>
                    <a:pt x="18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7"/>
          <p:cNvSpPr txBox="1">
            <a:spLocks noGrp="1"/>
          </p:cNvSpPr>
          <p:nvPr>
            <p:ph type="title"/>
          </p:nvPr>
        </p:nvSpPr>
        <p:spPr>
          <a:xfrm>
            <a:off x="714125" y="543950"/>
            <a:ext cx="7716000" cy="3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 dirty="0" smtClean="0">
                <a:latin typeface="Times New Roman" pitchFamily="18" charset="0"/>
                <a:cs typeface="Times New Roman" pitchFamily="18" charset="0"/>
              </a:rPr>
              <a:t>Project Progress</a:t>
            </a:r>
            <a:endParaRPr sz="4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72" name="Google Shape;672;p67"/>
          <p:cNvSpPr txBox="1">
            <a:spLocks noGrp="1"/>
          </p:cNvSpPr>
          <p:nvPr>
            <p:ph type="body" idx="1"/>
          </p:nvPr>
        </p:nvSpPr>
        <p:spPr>
          <a:xfrm>
            <a:off x="714000" y="1064375"/>
            <a:ext cx="7716000" cy="35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We've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attached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the project progress presentation alongside screenshots displaying the completed modules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These images offer a visual depiction of the modules available for review, offering a thorough overview of the strides taken in the development phase.</a:t>
            </a:r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They emphasize the functionality and features integrated up to this point in the process.</a:t>
            </a:r>
          </a:p>
          <a:p>
            <a:pPr marL="0" lvl="0" indent="0">
              <a:buNone/>
            </a:pPr>
            <a:endParaRPr lang="en-US" sz="1200" dirty="0" smtClean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69"/>
          <p:cNvSpPr txBox="1">
            <a:spLocks noGrp="1"/>
          </p:cNvSpPr>
          <p:nvPr>
            <p:ph type="title" idx="15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Completed modules of the project</a:t>
            </a:r>
            <a:endParaRPr/>
          </a:p>
        </p:txBody>
      </p:sp>
      <p:sp>
        <p:nvSpPr>
          <p:cNvPr id="696" name="Google Shape;696;p69"/>
          <p:cNvSpPr txBox="1">
            <a:spLocks noGrp="1"/>
          </p:cNvSpPr>
          <p:nvPr>
            <p:ph type="title"/>
          </p:nvPr>
        </p:nvSpPr>
        <p:spPr>
          <a:xfrm>
            <a:off x="714125" y="1743775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Home</a:t>
            </a:r>
            <a:endParaRPr/>
          </a:p>
        </p:txBody>
      </p:sp>
      <p:sp>
        <p:nvSpPr>
          <p:cNvPr id="697" name="Google Shape;697;p69">
            <a:hlinkClick r:id="rId3" action="ppaction://hlinksldjump"/>
          </p:cNvPr>
          <p:cNvSpPr txBox="1">
            <a:spLocks noGrp="1"/>
          </p:cNvSpPr>
          <p:nvPr>
            <p:ph type="title" idx="2"/>
          </p:nvPr>
        </p:nvSpPr>
        <p:spPr>
          <a:xfrm>
            <a:off x="705313" y="1245763"/>
            <a:ext cx="9126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hlink"/>
                </a:solidFill>
                <a:uFill>
                  <a:noFill/>
                </a:uFill>
                <a:hlinkClick r:id="rId3" action="ppaction://hlinksldjump"/>
              </a:rPr>
              <a:t>01</a:t>
            </a:r>
            <a:r>
              <a:rPr lang="en" dirty="0"/>
              <a:t>.</a:t>
            </a:r>
            <a:endParaRPr/>
          </a:p>
        </p:txBody>
      </p:sp>
      <p:sp>
        <p:nvSpPr>
          <p:cNvPr id="699" name="Google Shape;699;p69"/>
          <p:cNvSpPr txBox="1">
            <a:spLocks noGrp="1"/>
          </p:cNvSpPr>
          <p:nvPr>
            <p:ph type="title" idx="4"/>
          </p:nvPr>
        </p:nvSpPr>
        <p:spPr>
          <a:xfrm>
            <a:off x="714125" y="3442550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Courses</a:t>
            </a:r>
            <a:endParaRPr/>
          </a:p>
        </p:txBody>
      </p:sp>
      <p:sp>
        <p:nvSpPr>
          <p:cNvPr id="700" name="Google Shape;700;p69">
            <a:hlinkClick r:id="" action="ppaction://noaction"/>
          </p:cNvPr>
          <p:cNvSpPr txBox="1">
            <a:spLocks noGrp="1"/>
          </p:cNvSpPr>
          <p:nvPr>
            <p:ph type="title" idx="5"/>
          </p:nvPr>
        </p:nvSpPr>
        <p:spPr>
          <a:xfrm>
            <a:off x="704413" y="2944538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702" name="Google Shape;702;p69"/>
          <p:cNvSpPr txBox="1">
            <a:spLocks noGrp="1"/>
          </p:cNvSpPr>
          <p:nvPr>
            <p:ph type="title" idx="7"/>
          </p:nvPr>
        </p:nvSpPr>
        <p:spPr>
          <a:xfrm>
            <a:off x="6088224" y="1743775"/>
            <a:ext cx="2341427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Registration</a:t>
            </a:r>
            <a:endParaRPr/>
          </a:p>
        </p:txBody>
      </p:sp>
      <p:sp>
        <p:nvSpPr>
          <p:cNvPr id="703" name="Google Shape;703;p69">
            <a:hlinkClick r:id="rId4" action="ppaction://hlinksldjump"/>
          </p:cNvPr>
          <p:cNvSpPr txBox="1">
            <a:spLocks noGrp="1"/>
          </p:cNvSpPr>
          <p:nvPr>
            <p:ph type="title" idx="8"/>
          </p:nvPr>
        </p:nvSpPr>
        <p:spPr>
          <a:xfrm>
            <a:off x="7515413" y="1245763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705" name="Google Shape;705;p69"/>
          <p:cNvSpPr txBox="1">
            <a:spLocks noGrp="1"/>
          </p:cNvSpPr>
          <p:nvPr>
            <p:ph type="title" idx="13"/>
          </p:nvPr>
        </p:nvSpPr>
        <p:spPr>
          <a:xfrm>
            <a:off x="6088225" y="3442550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Admin Panel</a:t>
            </a:r>
            <a:endParaRPr/>
          </a:p>
        </p:txBody>
      </p:sp>
      <p:sp>
        <p:nvSpPr>
          <p:cNvPr id="706" name="Google Shape;706;p69"/>
          <p:cNvSpPr txBox="1">
            <a:spLocks noGrp="1"/>
          </p:cNvSpPr>
          <p:nvPr>
            <p:ph type="title" idx="14"/>
          </p:nvPr>
        </p:nvSpPr>
        <p:spPr>
          <a:xfrm>
            <a:off x="7515413" y="2944538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707" name="Google Shape;707;p69">
            <a:hlinkClick r:id="rId3" action="ppaction://hlinksldjump"/>
          </p:cNvPr>
          <p:cNvSpPr/>
          <p:nvPr/>
        </p:nvSpPr>
        <p:spPr>
          <a:xfrm flipH="1">
            <a:off x="391175" y="1332475"/>
            <a:ext cx="324600" cy="3246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50" tIns="0" rIns="82275" bIns="18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&gt;</a:t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08" name="Google Shape;708;p69"/>
          <p:cNvGrpSpPr/>
          <p:nvPr/>
        </p:nvGrpSpPr>
        <p:grpSpPr>
          <a:xfrm>
            <a:off x="3335764" y="1245769"/>
            <a:ext cx="2471976" cy="1696605"/>
            <a:chOff x="2566874" y="1450963"/>
            <a:chExt cx="4010343" cy="2752442"/>
          </a:xfrm>
        </p:grpSpPr>
        <p:sp>
          <p:nvSpPr>
            <p:cNvPr id="709" name="Google Shape;709;p69"/>
            <p:cNvSpPr/>
            <p:nvPr/>
          </p:nvSpPr>
          <p:spPr>
            <a:xfrm>
              <a:off x="2566874" y="2805134"/>
              <a:ext cx="4010343" cy="1100328"/>
            </a:xfrm>
            <a:custGeom>
              <a:avLst/>
              <a:gdLst/>
              <a:ahLst/>
              <a:cxnLst/>
              <a:rect l="l" t="t" r="r" b="b"/>
              <a:pathLst>
                <a:path w="172007" h="47194" extrusionOk="0">
                  <a:moveTo>
                    <a:pt x="155741" y="1"/>
                  </a:moveTo>
                  <a:lnTo>
                    <a:pt x="143260" y="226"/>
                  </a:lnTo>
                  <a:lnTo>
                    <a:pt x="126468" y="6868"/>
                  </a:lnTo>
                  <a:lnTo>
                    <a:pt x="138849" y="15389"/>
                  </a:lnTo>
                  <a:lnTo>
                    <a:pt x="41906" y="17093"/>
                  </a:lnTo>
                  <a:lnTo>
                    <a:pt x="40527" y="17895"/>
                  </a:lnTo>
                  <a:lnTo>
                    <a:pt x="47244" y="11429"/>
                  </a:lnTo>
                  <a:lnTo>
                    <a:pt x="41580" y="6918"/>
                  </a:lnTo>
                  <a:cubicBezTo>
                    <a:pt x="41580" y="6918"/>
                    <a:pt x="24613" y="12883"/>
                    <a:pt x="12307" y="16442"/>
                  </a:cubicBezTo>
                  <a:cubicBezTo>
                    <a:pt x="1" y="20026"/>
                    <a:pt x="3134" y="26266"/>
                    <a:pt x="12808" y="29349"/>
                  </a:cubicBezTo>
                  <a:cubicBezTo>
                    <a:pt x="15189" y="30101"/>
                    <a:pt x="17169" y="30427"/>
                    <a:pt x="18948" y="30427"/>
                  </a:cubicBezTo>
                  <a:cubicBezTo>
                    <a:pt x="19926" y="30427"/>
                    <a:pt x="20853" y="30327"/>
                    <a:pt x="21705" y="30151"/>
                  </a:cubicBezTo>
                  <a:lnTo>
                    <a:pt x="21705" y="30151"/>
                  </a:lnTo>
                  <a:cubicBezTo>
                    <a:pt x="18121" y="33911"/>
                    <a:pt x="12833" y="39926"/>
                    <a:pt x="12808" y="42958"/>
                  </a:cubicBezTo>
                  <a:cubicBezTo>
                    <a:pt x="12783" y="45565"/>
                    <a:pt x="16643" y="47194"/>
                    <a:pt x="25314" y="47194"/>
                  </a:cubicBezTo>
                  <a:lnTo>
                    <a:pt x="158097" y="47194"/>
                  </a:lnTo>
                  <a:cubicBezTo>
                    <a:pt x="165064" y="47194"/>
                    <a:pt x="164789" y="41630"/>
                    <a:pt x="161831" y="38522"/>
                  </a:cubicBezTo>
                  <a:cubicBezTo>
                    <a:pt x="159325" y="35916"/>
                    <a:pt x="145265" y="21329"/>
                    <a:pt x="140829" y="16743"/>
                  </a:cubicBezTo>
                  <a:lnTo>
                    <a:pt x="140829" y="16743"/>
                  </a:lnTo>
                  <a:lnTo>
                    <a:pt x="142082" y="17595"/>
                  </a:lnTo>
                  <a:cubicBezTo>
                    <a:pt x="151054" y="13484"/>
                    <a:pt x="165666" y="8422"/>
                    <a:pt x="168824" y="5189"/>
                  </a:cubicBezTo>
                  <a:cubicBezTo>
                    <a:pt x="172007" y="1956"/>
                    <a:pt x="155741" y="1"/>
                    <a:pt x="155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69"/>
            <p:cNvSpPr/>
            <p:nvPr/>
          </p:nvSpPr>
          <p:spPr>
            <a:xfrm>
              <a:off x="3643799" y="1777892"/>
              <a:ext cx="95848" cy="102283"/>
            </a:xfrm>
            <a:custGeom>
              <a:avLst/>
              <a:gdLst/>
              <a:ahLst/>
              <a:cxnLst/>
              <a:rect l="l" t="t" r="r" b="b"/>
              <a:pathLst>
                <a:path w="4111" h="4387" extrusionOk="0">
                  <a:moveTo>
                    <a:pt x="2657" y="0"/>
                  </a:moveTo>
                  <a:cubicBezTo>
                    <a:pt x="2532" y="25"/>
                    <a:pt x="2407" y="50"/>
                    <a:pt x="2281" y="50"/>
                  </a:cubicBezTo>
                  <a:cubicBezTo>
                    <a:pt x="2031" y="126"/>
                    <a:pt x="1830" y="251"/>
                    <a:pt x="1655" y="426"/>
                  </a:cubicBezTo>
                  <a:cubicBezTo>
                    <a:pt x="1254" y="928"/>
                    <a:pt x="853" y="1429"/>
                    <a:pt x="427" y="1955"/>
                  </a:cubicBezTo>
                  <a:cubicBezTo>
                    <a:pt x="301" y="2080"/>
                    <a:pt x="201" y="2231"/>
                    <a:pt x="151" y="2406"/>
                  </a:cubicBezTo>
                  <a:cubicBezTo>
                    <a:pt x="51" y="2582"/>
                    <a:pt x="1" y="2757"/>
                    <a:pt x="26" y="2958"/>
                  </a:cubicBezTo>
                  <a:cubicBezTo>
                    <a:pt x="1" y="3158"/>
                    <a:pt x="51" y="3334"/>
                    <a:pt x="151" y="3509"/>
                  </a:cubicBezTo>
                  <a:cubicBezTo>
                    <a:pt x="201" y="3685"/>
                    <a:pt x="301" y="3835"/>
                    <a:pt x="427" y="3985"/>
                  </a:cubicBezTo>
                  <a:cubicBezTo>
                    <a:pt x="702" y="4211"/>
                    <a:pt x="1028" y="4386"/>
                    <a:pt x="1404" y="4386"/>
                  </a:cubicBezTo>
                  <a:lnTo>
                    <a:pt x="1454" y="4386"/>
                  </a:lnTo>
                  <a:cubicBezTo>
                    <a:pt x="1580" y="4386"/>
                    <a:pt x="1705" y="4361"/>
                    <a:pt x="1830" y="4336"/>
                  </a:cubicBezTo>
                  <a:cubicBezTo>
                    <a:pt x="2081" y="4286"/>
                    <a:pt x="2281" y="4161"/>
                    <a:pt x="2457" y="3985"/>
                  </a:cubicBezTo>
                  <a:lnTo>
                    <a:pt x="3685" y="2456"/>
                  </a:lnTo>
                  <a:cubicBezTo>
                    <a:pt x="3810" y="2331"/>
                    <a:pt x="3910" y="2181"/>
                    <a:pt x="3961" y="2005"/>
                  </a:cubicBezTo>
                  <a:cubicBezTo>
                    <a:pt x="4061" y="1830"/>
                    <a:pt x="4111" y="1629"/>
                    <a:pt x="4086" y="1454"/>
                  </a:cubicBezTo>
                  <a:cubicBezTo>
                    <a:pt x="4111" y="1253"/>
                    <a:pt x="4061" y="1053"/>
                    <a:pt x="3961" y="877"/>
                  </a:cubicBezTo>
                  <a:cubicBezTo>
                    <a:pt x="3910" y="702"/>
                    <a:pt x="3810" y="552"/>
                    <a:pt x="3685" y="426"/>
                  </a:cubicBezTo>
                  <a:cubicBezTo>
                    <a:pt x="3409" y="176"/>
                    <a:pt x="3083" y="0"/>
                    <a:pt x="2707" y="0"/>
                  </a:cubicBezTo>
                  <a:close/>
                </a:path>
              </a:pathLst>
            </a:custGeom>
            <a:solidFill>
              <a:srgbClr val="FCD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69"/>
            <p:cNvSpPr/>
            <p:nvPr/>
          </p:nvSpPr>
          <p:spPr>
            <a:xfrm>
              <a:off x="3560822" y="1864366"/>
              <a:ext cx="73652" cy="74818"/>
            </a:xfrm>
            <a:custGeom>
              <a:avLst/>
              <a:gdLst/>
              <a:ahLst/>
              <a:cxnLst/>
              <a:rect l="l" t="t" r="r" b="b"/>
              <a:pathLst>
                <a:path w="3159" h="3209" extrusionOk="0">
                  <a:moveTo>
                    <a:pt x="1705" y="1"/>
                  </a:moveTo>
                  <a:cubicBezTo>
                    <a:pt x="1580" y="1"/>
                    <a:pt x="1454" y="1"/>
                    <a:pt x="1329" y="51"/>
                  </a:cubicBezTo>
                  <a:cubicBezTo>
                    <a:pt x="1204" y="101"/>
                    <a:pt x="1103" y="151"/>
                    <a:pt x="978" y="176"/>
                  </a:cubicBezTo>
                  <a:cubicBezTo>
                    <a:pt x="753" y="326"/>
                    <a:pt x="602" y="477"/>
                    <a:pt x="452" y="702"/>
                  </a:cubicBezTo>
                  <a:cubicBezTo>
                    <a:pt x="377" y="828"/>
                    <a:pt x="301" y="953"/>
                    <a:pt x="201" y="1053"/>
                  </a:cubicBezTo>
                  <a:cubicBezTo>
                    <a:pt x="101" y="1229"/>
                    <a:pt x="51" y="1404"/>
                    <a:pt x="26" y="1605"/>
                  </a:cubicBezTo>
                  <a:cubicBezTo>
                    <a:pt x="1" y="1780"/>
                    <a:pt x="1" y="1981"/>
                    <a:pt x="51" y="2156"/>
                  </a:cubicBezTo>
                  <a:cubicBezTo>
                    <a:pt x="101" y="2356"/>
                    <a:pt x="201" y="2507"/>
                    <a:pt x="327" y="2657"/>
                  </a:cubicBezTo>
                  <a:cubicBezTo>
                    <a:pt x="427" y="2808"/>
                    <a:pt x="552" y="2933"/>
                    <a:pt x="728" y="3033"/>
                  </a:cubicBezTo>
                  <a:cubicBezTo>
                    <a:pt x="828" y="3083"/>
                    <a:pt x="953" y="3108"/>
                    <a:pt x="1053" y="3158"/>
                  </a:cubicBezTo>
                  <a:cubicBezTo>
                    <a:pt x="1179" y="3209"/>
                    <a:pt x="1329" y="3209"/>
                    <a:pt x="1454" y="3209"/>
                  </a:cubicBezTo>
                  <a:cubicBezTo>
                    <a:pt x="1580" y="3209"/>
                    <a:pt x="1705" y="3209"/>
                    <a:pt x="1830" y="3158"/>
                  </a:cubicBezTo>
                  <a:cubicBezTo>
                    <a:pt x="1931" y="3108"/>
                    <a:pt x="2056" y="3083"/>
                    <a:pt x="2181" y="3033"/>
                  </a:cubicBezTo>
                  <a:cubicBezTo>
                    <a:pt x="2382" y="2908"/>
                    <a:pt x="2557" y="2732"/>
                    <a:pt x="2682" y="2507"/>
                  </a:cubicBezTo>
                  <a:cubicBezTo>
                    <a:pt x="2758" y="2382"/>
                    <a:pt x="2858" y="2281"/>
                    <a:pt x="2933" y="2156"/>
                  </a:cubicBezTo>
                  <a:cubicBezTo>
                    <a:pt x="3058" y="1981"/>
                    <a:pt x="3109" y="1805"/>
                    <a:pt x="3109" y="1630"/>
                  </a:cubicBezTo>
                  <a:cubicBezTo>
                    <a:pt x="3159" y="1429"/>
                    <a:pt x="3159" y="1229"/>
                    <a:pt x="3083" y="1053"/>
                  </a:cubicBezTo>
                  <a:cubicBezTo>
                    <a:pt x="3033" y="853"/>
                    <a:pt x="2958" y="702"/>
                    <a:pt x="2833" y="552"/>
                  </a:cubicBezTo>
                  <a:cubicBezTo>
                    <a:pt x="2733" y="402"/>
                    <a:pt x="2582" y="276"/>
                    <a:pt x="2432" y="176"/>
                  </a:cubicBezTo>
                  <a:cubicBezTo>
                    <a:pt x="2306" y="151"/>
                    <a:pt x="2206" y="101"/>
                    <a:pt x="2081" y="51"/>
                  </a:cubicBezTo>
                  <a:cubicBezTo>
                    <a:pt x="1956" y="1"/>
                    <a:pt x="1830" y="1"/>
                    <a:pt x="1705" y="1"/>
                  </a:cubicBezTo>
                  <a:close/>
                </a:path>
              </a:pathLst>
            </a:custGeom>
            <a:solidFill>
              <a:srgbClr val="FCD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69"/>
            <p:cNvSpPr/>
            <p:nvPr/>
          </p:nvSpPr>
          <p:spPr>
            <a:xfrm>
              <a:off x="3479011" y="1985322"/>
              <a:ext cx="97037" cy="95265"/>
            </a:xfrm>
            <a:custGeom>
              <a:avLst/>
              <a:gdLst/>
              <a:ahLst/>
              <a:cxnLst/>
              <a:rect l="l" t="t" r="r" b="b"/>
              <a:pathLst>
                <a:path w="4162" h="4086" extrusionOk="0">
                  <a:moveTo>
                    <a:pt x="2708" y="1"/>
                  </a:moveTo>
                  <a:cubicBezTo>
                    <a:pt x="2582" y="26"/>
                    <a:pt x="2457" y="51"/>
                    <a:pt x="2332" y="51"/>
                  </a:cubicBezTo>
                  <a:cubicBezTo>
                    <a:pt x="2081" y="126"/>
                    <a:pt x="1881" y="251"/>
                    <a:pt x="1705" y="427"/>
                  </a:cubicBezTo>
                  <a:cubicBezTo>
                    <a:pt x="1279" y="828"/>
                    <a:pt x="853" y="1229"/>
                    <a:pt x="427" y="1655"/>
                  </a:cubicBezTo>
                  <a:cubicBezTo>
                    <a:pt x="302" y="1780"/>
                    <a:pt x="201" y="1930"/>
                    <a:pt x="151" y="2106"/>
                  </a:cubicBezTo>
                  <a:cubicBezTo>
                    <a:pt x="51" y="2281"/>
                    <a:pt x="1" y="2457"/>
                    <a:pt x="26" y="2657"/>
                  </a:cubicBezTo>
                  <a:cubicBezTo>
                    <a:pt x="1" y="2858"/>
                    <a:pt x="51" y="3033"/>
                    <a:pt x="151" y="3209"/>
                  </a:cubicBezTo>
                  <a:cubicBezTo>
                    <a:pt x="201" y="3384"/>
                    <a:pt x="302" y="3534"/>
                    <a:pt x="427" y="3660"/>
                  </a:cubicBezTo>
                  <a:cubicBezTo>
                    <a:pt x="527" y="3735"/>
                    <a:pt x="627" y="3810"/>
                    <a:pt x="728" y="3885"/>
                  </a:cubicBezTo>
                  <a:cubicBezTo>
                    <a:pt x="953" y="4036"/>
                    <a:pt x="1204" y="4086"/>
                    <a:pt x="1455" y="4086"/>
                  </a:cubicBezTo>
                  <a:cubicBezTo>
                    <a:pt x="1580" y="4086"/>
                    <a:pt x="1705" y="4061"/>
                    <a:pt x="1831" y="4036"/>
                  </a:cubicBezTo>
                  <a:cubicBezTo>
                    <a:pt x="2081" y="3986"/>
                    <a:pt x="2282" y="3860"/>
                    <a:pt x="2457" y="3660"/>
                  </a:cubicBezTo>
                  <a:cubicBezTo>
                    <a:pt x="2883" y="3259"/>
                    <a:pt x="3309" y="2858"/>
                    <a:pt x="3735" y="2457"/>
                  </a:cubicBezTo>
                  <a:cubicBezTo>
                    <a:pt x="3861" y="2331"/>
                    <a:pt x="3961" y="2181"/>
                    <a:pt x="4011" y="2006"/>
                  </a:cubicBezTo>
                  <a:cubicBezTo>
                    <a:pt x="4111" y="1830"/>
                    <a:pt x="4161" y="1630"/>
                    <a:pt x="4136" y="1454"/>
                  </a:cubicBezTo>
                  <a:cubicBezTo>
                    <a:pt x="4161" y="1254"/>
                    <a:pt x="4111" y="1053"/>
                    <a:pt x="4011" y="903"/>
                  </a:cubicBezTo>
                  <a:cubicBezTo>
                    <a:pt x="3961" y="702"/>
                    <a:pt x="3861" y="552"/>
                    <a:pt x="3735" y="427"/>
                  </a:cubicBezTo>
                  <a:cubicBezTo>
                    <a:pt x="3635" y="351"/>
                    <a:pt x="3535" y="276"/>
                    <a:pt x="3435" y="201"/>
                  </a:cubicBezTo>
                  <a:cubicBezTo>
                    <a:pt x="3209" y="76"/>
                    <a:pt x="2958" y="1"/>
                    <a:pt x="2708" y="1"/>
                  </a:cubicBezTo>
                  <a:close/>
                </a:path>
              </a:pathLst>
            </a:custGeom>
            <a:solidFill>
              <a:srgbClr val="FCD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69"/>
            <p:cNvSpPr/>
            <p:nvPr/>
          </p:nvSpPr>
          <p:spPr>
            <a:xfrm>
              <a:off x="3650234" y="1947343"/>
              <a:ext cx="74818" cy="76566"/>
            </a:xfrm>
            <a:custGeom>
              <a:avLst/>
              <a:gdLst/>
              <a:ahLst/>
              <a:cxnLst/>
              <a:rect l="l" t="t" r="r" b="b"/>
              <a:pathLst>
                <a:path w="3209" h="3284" extrusionOk="0">
                  <a:moveTo>
                    <a:pt x="1755" y="0"/>
                  </a:moveTo>
                  <a:cubicBezTo>
                    <a:pt x="1629" y="26"/>
                    <a:pt x="1504" y="51"/>
                    <a:pt x="1379" y="51"/>
                  </a:cubicBezTo>
                  <a:cubicBezTo>
                    <a:pt x="1153" y="126"/>
                    <a:pt x="928" y="251"/>
                    <a:pt x="752" y="427"/>
                  </a:cubicBezTo>
                  <a:cubicBezTo>
                    <a:pt x="652" y="552"/>
                    <a:pt x="527" y="702"/>
                    <a:pt x="426" y="828"/>
                  </a:cubicBezTo>
                  <a:cubicBezTo>
                    <a:pt x="276" y="953"/>
                    <a:pt x="176" y="1103"/>
                    <a:pt x="126" y="1279"/>
                  </a:cubicBezTo>
                  <a:cubicBezTo>
                    <a:pt x="50" y="1454"/>
                    <a:pt x="0" y="1655"/>
                    <a:pt x="0" y="1855"/>
                  </a:cubicBezTo>
                  <a:cubicBezTo>
                    <a:pt x="0" y="2031"/>
                    <a:pt x="50" y="2231"/>
                    <a:pt x="126" y="2407"/>
                  </a:cubicBezTo>
                  <a:cubicBezTo>
                    <a:pt x="176" y="2582"/>
                    <a:pt x="276" y="2732"/>
                    <a:pt x="426" y="2858"/>
                  </a:cubicBezTo>
                  <a:cubicBezTo>
                    <a:pt x="527" y="2933"/>
                    <a:pt x="627" y="3008"/>
                    <a:pt x="727" y="3083"/>
                  </a:cubicBezTo>
                  <a:cubicBezTo>
                    <a:pt x="953" y="3209"/>
                    <a:pt x="1178" y="3284"/>
                    <a:pt x="1429" y="3284"/>
                  </a:cubicBezTo>
                  <a:cubicBezTo>
                    <a:pt x="1579" y="3259"/>
                    <a:pt x="1705" y="3234"/>
                    <a:pt x="1830" y="3234"/>
                  </a:cubicBezTo>
                  <a:cubicBezTo>
                    <a:pt x="2055" y="3158"/>
                    <a:pt x="2281" y="3033"/>
                    <a:pt x="2456" y="2858"/>
                  </a:cubicBezTo>
                  <a:cubicBezTo>
                    <a:pt x="2557" y="2732"/>
                    <a:pt x="2682" y="2582"/>
                    <a:pt x="2782" y="2457"/>
                  </a:cubicBezTo>
                  <a:cubicBezTo>
                    <a:pt x="2933" y="2331"/>
                    <a:pt x="3033" y="2181"/>
                    <a:pt x="3083" y="2006"/>
                  </a:cubicBezTo>
                  <a:cubicBezTo>
                    <a:pt x="3158" y="1830"/>
                    <a:pt x="3208" y="1630"/>
                    <a:pt x="3208" y="1454"/>
                  </a:cubicBezTo>
                  <a:cubicBezTo>
                    <a:pt x="3208" y="1254"/>
                    <a:pt x="3158" y="1053"/>
                    <a:pt x="3083" y="903"/>
                  </a:cubicBezTo>
                  <a:cubicBezTo>
                    <a:pt x="3033" y="702"/>
                    <a:pt x="2933" y="552"/>
                    <a:pt x="2782" y="427"/>
                  </a:cubicBezTo>
                  <a:cubicBezTo>
                    <a:pt x="2682" y="351"/>
                    <a:pt x="2582" y="276"/>
                    <a:pt x="2482" y="201"/>
                  </a:cubicBezTo>
                  <a:cubicBezTo>
                    <a:pt x="2256" y="76"/>
                    <a:pt x="2030" y="0"/>
                    <a:pt x="1755" y="0"/>
                  </a:cubicBezTo>
                  <a:close/>
                </a:path>
              </a:pathLst>
            </a:custGeom>
            <a:solidFill>
              <a:srgbClr val="FCD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69"/>
            <p:cNvSpPr/>
            <p:nvPr/>
          </p:nvSpPr>
          <p:spPr>
            <a:xfrm>
              <a:off x="5628175" y="2524846"/>
              <a:ext cx="91651" cy="355111"/>
            </a:xfrm>
            <a:custGeom>
              <a:avLst/>
              <a:gdLst/>
              <a:ahLst/>
              <a:cxnLst/>
              <a:rect l="l" t="t" r="r" b="b"/>
              <a:pathLst>
                <a:path w="3931" h="15231" extrusionOk="0">
                  <a:moveTo>
                    <a:pt x="2532" y="1"/>
                  </a:moveTo>
                  <a:cubicBezTo>
                    <a:pt x="2500" y="1"/>
                    <a:pt x="2467" y="6"/>
                    <a:pt x="2432" y="18"/>
                  </a:cubicBezTo>
                  <a:cubicBezTo>
                    <a:pt x="903" y="544"/>
                    <a:pt x="1" y="15231"/>
                    <a:pt x="1" y="15231"/>
                  </a:cubicBezTo>
                  <a:cubicBezTo>
                    <a:pt x="2696" y="10575"/>
                    <a:pt x="3930" y="1"/>
                    <a:pt x="2532" y="1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69"/>
            <p:cNvSpPr/>
            <p:nvPr/>
          </p:nvSpPr>
          <p:spPr>
            <a:xfrm>
              <a:off x="5628175" y="2751557"/>
              <a:ext cx="300810" cy="128792"/>
            </a:xfrm>
            <a:custGeom>
              <a:avLst/>
              <a:gdLst/>
              <a:ahLst/>
              <a:cxnLst/>
              <a:rect l="l" t="t" r="r" b="b"/>
              <a:pathLst>
                <a:path w="12902" h="5524" extrusionOk="0">
                  <a:moveTo>
                    <a:pt x="12534" y="1"/>
                  </a:moveTo>
                  <a:cubicBezTo>
                    <a:pt x="10470" y="1"/>
                    <a:pt x="1" y="5507"/>
                    <a:pt x="1" y="5507"/>
                  </a:cubicBezTo>
                  <a:cubicBezTo>
                    <a:pt x="230" y="5518"/>
                    <a:pt x="459" y="5523"/>
                    <a:pt x="688" y="5523"/>
                  </a:cubicBezTo>
                  <a:cubicBezTo>
                    <a:pt x="6729" y="5523"/>
                    <a:pt x="12714" y="1813"/>
                    <a:pt x="12883" y="244"/>
                  </a:cubicBezTo>
                  <a:cubicBezTo>
                    <a:pt x="12901" y="76"/>
                    <a:pt x="12775" y="1"/>
                    <a:pt x="12534" y="1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69"/>
            <p:cNvSpPr/>
            <p:nvPr/>
          </p:nvSpPr>
          <p:spPr>
            <a:xfrm>
              <a:off x="5513653" y="2661026"/>
              <a:ext cx="113474" cy="336972"/>
            </a:xfrm>
            <a:custGeom>
              <a:avLst/>
              <a:gdLst/>
              <a:ahLst/>
              <a:cxnLst/>
              <a:rect l="l" t="t" r="r" b="b"/>
              <a:pathLst>
                <a:path w="4867" h="14453" extrusionOk="0">
                  <a:moveTo>
                    <a:pt x="3442" y="0"/>
                  </a:moveTo>
                  <a:cubicBezTo>
                    <a:pt x="3358" y="0"/>
                    <a:pt x="3263" y="30"/>
                    <a:pt x="3158" y="91"/>
                  </a:cubicBezTo>
                  <a:cubicBezTo>
                    <a:pt x="1254" y="1194"/>
                    <a:pt x="1" y="14452"/>
                    <a:pt x="1" y="14452"/>
                  </a:cubicBezTo>
                  <a:cubicBezTo>
                    <a:pt x="3361" y="8489"/>
                    <a:pt x="4867" y="0"/>
                    <a:pt x="3442" y="0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69"/>
            <p:cNvSpPr/>
            <p:nvPr/>
          </p:nvSpPr>
          <p:spPr>
            <a:xfrm>
              <a:off x="5370502" y="2315853"/>
              <a:ext cx="153110" cy="405168"/>
            </a:xfrm>
            <a:custGeom>
              <a:avLst/>
              <a:gdLst/>
              <a:ahLst/>
              <a:cxnLst/>
              <a:rect l="l" t="t" r="r" b="b"/>
              <a:pathLst>
                <a:path w="6567" h="17378" extrusionOk="0">
                  <a:moveTo>
                    <a:pt x="2101" y="0"/>
                  </a:moveTo>
                  <a:cubicBezTo>
                    <a:pt x="2052" y="0"/>
                    <a:pt x="2003" y="11"/>
                    <a:pt x="1955" y="34"/>
                  </a:cubicBezTo>
                  <a:cubicBezTo>
                    <a:pt x="0" y="936"/>
                    <a:pt x="2582" y="14119"/>
                    <a:pt x="6567" y="17378"/>
                  </a:cubicBezTo>
                  <a:cubicBezTo>
                    <a:pt x="6567" y="17378"/>
                    <a:pt x="4040" y="0"/>
                    <a:pt x="2101" y="0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69"/>
            <p:cNvSpPr/>
            <p:nvPr/>
          </p:nvSpPr>
          <p:spPr>
            <a:xfrm>
              <a:off x="2843688" y="2305758"/>
              <a:ext cx="120562" cy="442729"/>
            </a:xfrm>
            <a:custGeom>
              <a:avLst/>
              <a:gdLst/>
              <a:ahLst/>
              <a:cxnLst/>
              <a:rect l="l" t="t" r="r" b="b"/>
              <a:pathLst>
                <a:path w="5171" h="18989" extrusionOk="0">
                  <a:moveTo>
                    <a:pt x="1723" y="0"/>
                  </a:moveTo>
                  <a:cubicBezTo>
                    <a:pt x="0" y="0"/>
                    <a:pt x="460" y="11211"/>
                    <a:pt x="5171" y="18989"/>
                  </a:cubicBezTo>
                  <a:cubicBezTo>
                    <a:pt x="5171" y="18989"/>
                    <a:pt x="3692" y="492"/>
                    <a:pt x="1837" y="16"/>
                  </a:cubicBezTo>
                  <a:cubicBezTo>
                    <a:pt x="1798" y="5"/>
                    <a:pt x="1760" y="0"/>
                    <a:pt x="1723" y="0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69"/>
            <p:cNvSpPr/>
            <p:nvPr/>
          </p:nvSpPr>
          <p:spPr>
            <a:xfrm>
              <a:off x="3032047" y="2551564"/>
              <a:ext cx="93470" cy="381573"/>
            </a:xfrm>
            <a:custGeom>
              <a:avLst/>
              <a:gdLst/>
              <a:ahLst/>
              <a:cxnLst/>
              <a:rect l="l" t="t" r="r" b="b"/>
              <a:pathLst>
                <a:path w="4009" h="16366" extrusionOk="0">
                  <a:moveTo>
                    <a:pt x="1152" y="1"/>
                  </a:moveTo>
                  <a:cubicBezTo>
                    <a:pt x="1" y="1"/>
                    <a:pt x="84" y="9784"/>
                    <a:pt x="4009" y="16365"/>
                  </a:cubicBezTo>
                  <a:cubicBezTo>
                    <a:pt x="4009" y="16365"/>
                    <a:pt x="3708" y="12781"/>
                    <a:pt x="3257" y="8120"/>
                  </a:cubicBezTo>
                  <a:cubicBezTo>
                    <a:pt x="2781" y="3433"/>
                    <a:pt x="2505" y="576"/>
                    <a:pt x="1252" y="24"/>
                  </a:cubicBezTo>
                  <a:cubicBezTo>
                    <a:pt x="1218" y="9"/>
                    <a:pt x="1184" y="1"/>
                    <a:pt x="1152" y="1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69"/>
            <p:cNvSpPr/>
            <p:nvPr/>
          </p:nvSpPr>
          <p:spPr>
            <a:xfrm>
              <a:off x="3136007" y="2720199"/>
              <a:ext cx="123919" cy="347906"/>
            </a:xfrm>
            <a:custGeom>
              <a:avLst/>
              <a:gdLst/>
              <a:ahLst/>
              <a:cxnLst/>
              <a:rect l="l" t="t" r="r" b="b"/>
              <a:pathLst>
                <a:path w="5315" h="14922" extrusionOk="0">
                  <a:moveTo>
                    <a:pt x="1428" y="0"/>
                  </a:moveTo>
                  <a:cubicBezTo>
                    <a:pt x="0" y="0"/>
                    <a:pt x="2161" y="10537"/>
                    <a:pt x="5314" y="14922"/>
                  </a:cubicBezTo>
                  <a:cubicBezTo>
                    <a:pt x="5314" y="14922"/>
                    <a:pt x="3084" y="386"/>
                    <a:pt x="1505" y="10"/>
                  </a:cubicBezTo>
                  <a:cubicBezTo>
                    <a:pt x="1478" y="3"/>
                    <a:pt x="1452" y="0"/>
                    <a:pt x="1428" y="0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69"/>
            <p:cNvSpPr/>
            <p:nvPr/>
          </p:nvSpPr>
          <p:spPr>
            <a:xfrm>
              <a:off x="2948674" y="2966751"/>
              <a:ext cx="311255" cy="104731"/>
            </a:xfrm>
            <a:custGeom>
              <a:avLst/>
              <a:gdLst/>
              <a:ahLst/>
              <a:cxnLst/>
              <a:rect l="l" t="t" r="r" b="b"/>
              <a:pathLst>
                <a:path w="13350" h="4492" extrusionOk="0">
                  <a:moveTo>
                    <a:pt x="511" y="1"/>
                  </a:moveTo>
                  <a:cubicBezTo>
                    <a:pt x="175" y="1"/>
                    <a:pt x="1" y="88"/>
                    <a:pt x="41" y="287"/>
                  </a:cubicBezTo>
                  <a:cubicBezTo>
                    <a:pt x="330" y="1709"/>
                    <a:pt x="5665" y="4492"/>
                    <a:pt x="11221" y="4492"/>
                  </a:cubicBezTo>
                  <a:cubicBezTo>
                    <a:pt x="11930" y="4492"/>
                    <a:pt x="12643" y="4446"/>
                    <a:pt x="13349" y="4347"/>
                  </a:cubicBezTo>
                  <a:cubicBezTo>
                    <a:pt x="13349" y="4347"/>
                    <a:pt x="2888" y="1"/>
                    <a:pt x="511" y="1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69"/>
            <p:cNvSpPr/>
            <p:nvPr/>
          </p:nvSpPr>
          <p:spPr>
            <a:xfrm>
              <a:off x="3240200" y="2847333"/>
              <a:ext cx="143597" cy="328299"/>
            </a:xfrm>
            <a:custGeom>
              <a:avLst/>
              <a:gdLst/>
              <a:ahLst/>
              <a:cxnLst/>
              <a:rect l="l" t="t" r="r" b="b"/>
              <a:pathLst>
                <a:path w="6159" h="14081" extrusionOk="0">
                  <a:moveTo>
                    <a:pt x="1485" y="1"/>
                  </a:moveTo>
                  <a:cubicBezTo>
                    <a:pt x="0" y="1"/>
                    <a:pt x="2275" y="8411"/>
                    <a:pt x="6159" y="14080"/>
                  </a:cubicBezTo>
                  <a:cubicBezTo>
                    <a:pt x="6159" y="14080"/>
                    <a:pt x="3728" y="998"/>
                    <a:pt x="1748" y="70"/>
                  </a:cubicBezTo>
                  <a:cubicBezTo>
                    <a:pt x="1650" y="23"/>
                    <a:pt x="1562" y="1"/>
                    <a:pt x="1485" y="1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69"/>
            <p:cNvSpPr/>
            <p:nvPr/>
          </p:nvSpPr>
          <p:spPr>
            <a:xfrm>
              <a:off x="2930932" y="1604385"/>
              <a:ext cx="222635" cy="358771"/>
            </a:xfrm>
            <a:custGeom>
              <a:avLst/>
              <a:gdLst/>
              <a:ahLst/>
              <a:cxnLst/>
              <a:rect l="l" t="t" r="r" b="b"/>
              <a:pathLst>
                <a:path w="9549" h="15388" extrusionOk="0">
                  <a:moveTo>
                    <a:pt x="7295" y="0"/>
                  </a:moveTo>
                  <a:cubicBezTo>
                    <a:pt x="5129" y="0"/>
                    <a:pt x="0" y="15387"/>
                    <a:pt x="0" y="15387"/>
                  </a:cubicBezTo>
                  <a:cubicBezTo>
                    <a:pt x="4135" y="13207"/>
                    <a:pt x="9549" y="1126"/>
                    <a:pt x="7494" y="49"/>
                  </a:cubicBezTo>
                  <a:cubicBezTo>
                    <a:pt x="7431" y="16"/>
                    <a:pt x="7364" y="0"/>
                    <a:pt x="7295" y="0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69"/>
            <p:cNvSpPr/>
            <p:nvPr/>
          </p:nvSpPr>
          <p:spPr>
            <a:xfrm>
              <a:off x="3005725" y="1824801"/>
              <a:ext cx="168894" cy="411230"/>
            </a:xfrm>
            <a:custGeom>
              <a:avLst/>
              <a:gdLst/>
              <a:ahLst/>
              <a:cxnLst/>
              <a:rect l="l" t="t" r="r" b="b"/>
              <a:pathLst>
                <a:path w="7244" h="17638" extrusionOk="0">
                  <a:moveTo>
                    <a:pt x="5176" y="0"/>
                  </a:moveTo>
                  <a:cubicBezTo>
                    <a:pt x="3224" y="0"/>
                    <a:pt x="0" y="17638"/>
                    <a:pt x="0" y="17638"/>
                  </a:cubicBezTo>
                  <a:cubicBezTo>
                    <a:pt x="4236" y="13778"/>
                    <a:pt x="7243" y="1121"/>
                    <a:pt x="5338" y="43"/>
                  </a:cubicBezTo>
                  <a:cubicBezTo>
                    <a:pt x="5285" y="15"/>
                    <a:pt x="5231" y="0"/>
                    <a:pt x="5176" y="0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69"/>
            <p:cNvSpPr/>
            <p:nvPr/>
          </p:nvSpPr>
          <p:spPr>
            <a:xfrm>
              <a:off x="3072335" y="2101569"/>
              <a:ext cx="143177" cy="353595"/>
            </a:xfrm>
            <a:custGeom>
              <a:avLst/>
              <a:gdLst/>
              <a:ahLst/>
              <a:cxnLst/>
              <a:rect l="l" t="t" r="r" b="b"/>
              <a:pathLst>
                <a:path w="6141" h="15166" extrusionOk="0">
                  <a:moveTo>
                    <a:pt x="4901" y="1"/>
                  </a:moveTo>
                  <a:cubicBezTo>
                    <a:pt x="3573" y="1"/>
                    <a:pt x="0" y="15165"/>
                    <a:pt x="0" y="15165"/>
                  </a:cubicBezTo>
                  <a:cubicBezTo>
                    <a:pt x="2983" y="10228"/>
                    <a:pt x="6141" y="3436"/>
                    <a:pt x="5188" y="353"/>
                  </a:cubicBezTo>
                  <a:cubicBezTo>
                    <a:pt x="5111" y="112"/>
                    <a:pt x="5014" y="1"/>
                    <a:pt x="4901" y="1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69"/>
            <p:cNvSpPr/>
            <p:nvPr/>
          </p:nvSpPr>
          <p:spPr>
            <a:xfrm>
              <a:off x="3157060" y="2303030"/>
              <a:ext cx="153692" cy="405145"/>
            </a:xfrm>
            <a:custGeom>
              <a:avLst/>
              <a:gdLst/>
              <a:ahLst/>
              <a:cxnLst/>
              <a:rect l="l" t="t" r="r" b="b"/>
              <a:pathLst>
                <a:path w="6592" h="17377" extrusionOk="0">
                  <a:moveTo>
                    <a:pt x="4494" y="0"/>
                  </a:moveTo>
                  <a:cubicBezTo>
                    <a:pt x="2554" y="0"/>
                    <a:pt x="0" y="17376"/>
                    <a:pt x="0" y="17376"/>
                  </a:cubicBezTo>
                  <a:cubicBezTo>
                    <a:pt x="3985" y="14143"/>
                    <a:pt x="6592" y="960"/>
                    <a:pt x="4637" y="33"/>
                  </a:cubicBezTo>
                  <a:cubicBezTo>
                    <a:pt x="4590" y="11"/>
                    <a:pt x="4542" y="0"/>
                    <a:pt x="4494" y="0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69"/>
            <p:cNvSpPr/>
            <p:nvPr/>
          </p:nvSpPr>
          <p:spPr>
            <a:xfrm>
              <a:off x="2761458" y="2161697"/>
              <a:ext cx="310906" cy="293466"/>
            </a:xfrm>
            <a:custGeom>
              <a:avLst/>
              <a:gdLst/>
              <a:ahLst/>
              <a:cxnLst/>
              <a:rect l="l" t="t" r="r" b="b"/>
              <a:pathLst>
                <a:path w="13335" h="12587" extrusionOk="0">
                  <a:moveTo>
                    <a:pt x="1705" y="1"/>
                  </a:moveTo>
                  <a:cubicBezTo>
                    <a:pt x="1688" y="1"/>
                    <a:pt x="1671" y="2"/>
                    <a:pt x="1655" y="5"/>
                  </a:cubicBezTo>
                  <a:cubicBezTo>
                    <a:pt x="1" y="255"/>
                    <a:pt x="7495" y="10556"/>
                    <a:pt x="13334" y="12586"/>
                  </a:cubicBezTo>
                  <a:cubicBezTo>
                    <a:pt x="13334" y="12586"/>
                    <a:pt x="3502" y="1"/>
                    <a:pt x="1705" y="1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69"/>
            <p:cNvSpPr/>
            <p:nvPr/>
          </p:nvSpPr>
          <p:spPr>
            <a:xfrm>
              <a:off x="2856838" y="2422378"/>
              <a:ext cx="300251" cy="285795"/>
            </a:xfrm>
            <a:custGeom>
              <a:avLst/>
              <a:gdLst/>
              <a:ahLst/>
              <a:cxnLst/>
              <a:rect l="l" t="t" r="r" b="b"/>
              <a:pathLst>
                <a:path w="12878" h="12258" extrusionOk="0">
                  <a:moveTo>
                    <a:pt x="1690" y="0"/>
                  </a:moveTo>
                  <a:cubicBezTo>
                    <a:pt x="0" y="0"/>
                    <a:pt x="6154" y="11386"/>
                    <a:pt x="12877" y="12257"/>
                  </a:cubicBezTo>
                  <a:cubicBezTo>
                    <a:pt x="12877" y="12257"/>
                    <a:pt x="3529" y="177"/>
                    <a:pt x="1724" y="2"/>
                  </a:cubicBezTo>
                  <a:cubicBezTo>
                    <a:pt x="1713" y="1"/>
                    <a:pt x="1701" y="0"/>
                    <a:pt x="1690" y="0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69"/>
            <p:cNvSpPr/>
            <p:nvPr/>
          </p:nvSpPr>
          <p:spPr>
            <a:xfrm>
              <a:off x="3702225" y="2680097"/>
              <a:ext cx="2633056" cy="513070"/>
            </a:xfrm>
            <a:custGeom>
              <a:avLst/>
              <a:gdLst/>
              <a:ahLst/>
              <a:cxnLst/>
              <a:rect l="l" t="t" r="r" b="b"/>
              <a:pathLst>
                <a:path w="112934" h="22006" extrusionOk="0">
                  <a:moveTo>
                    <a:pt x="44337" y="0"/>
                  </a:moveTo>
                  <a:lnTo>
                    <a:pt x="1" y="7669"/>
                  </a:lnTo>
                  <a:lnTo>
                    <a:pt x="81380" y="22005"/>
                  </a:lnTo>
                  <a:lnTo>
                    <a:pt x="112934" y="10827"/>
                  </a:lnTo>
                  <a:lnTo>
                    <a:pt x="443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69"/>
            <p:cNvSpPr/>
            <p:nvPr/>
          </p:nvSpPr>
          <p:spPr>
            <a:xfrm>
              <a:off x="6162849" y="2882865"/>
              <a:ext cx="176495" cy="49684"/>
            </a:xfrm>
            <a:custGeom>
              <a:avLst/>
              <a:gdLst/>
              <a:ahLst/>
              <a:cxnLst/>
              <a:rect l="l" t="t" r="r" b="b"/>
              <a:pathLst>
                <a:path w="7570" h="2131" extrusionOk="0">
                  <a:moveTo>
                    <a:pt x="201" y="0"/>
                  </a:moveTo>
                  <a:lnTo>
                    <a:pt x="0" y="952"/>
                  </a:lnTo>
                  <a:lnTo>
                    <a:pt x="7394" y="2130"/>
                  </a:lnTo>
                  <a:lnTo>
                    <a:pt x="7569" y="1078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69"/>
            <p:cNvSpPr/>
            <p:nvPr/>
          </p:nvSpPr>
          <p:spPr>
            <a:xfrm>
              <a:off x="5517151" y="2540443"/>
              <a:ext cx="769022" cy="611226"/>
            </a:xfrm>
            <a:custGeom>
              <a:avLst/>
              <a:gdLst/>
              <a:ahLst/>
              <a:cxnLst/>
              <a:rect l="l" t="t" r="r" b="b"/>
              <a:pathLst>
                <a:path w="32984" h="26216" extrusionOk="0">
                  <a:moveTo>
                    <a:pt x="32984" y="0"/>
                  </a:moveTo>
                  <a:lnTo>
                    <a:pt x="1580" y="9725"/>
                  </a:lnTo>
                  <a:cubicBezTo>
                    <a:pt x="1" y="14361"/>
                    <a:pt x="2708" y="26216"/>
                    <a:pt x="2708" y="26216"/>
                  </a:cubicBezTo>
                  <a:lnTo>
                    <a:pt x="30277" y="17218"/>
                  </a:lnTo>
                  <a:cubicBezTo>
                    <a:pt x="30277" y="17218"/>
                    <a:pt x="29500" y="6216"/>
                    <a:pt x="329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69"/>
            <p:cNvSpPr/>
            <p:nvPr/>
          </p:nvSpPr>
          <p:spPr>
            <a:xfrm>
              <a:off x="3661914" y="2457466"/>
              <a:ext cx="1976249" cy="735705"/>
            </a:xfrm>
            <a:custGeom>
              <a:avLst/>
              <a:gdLst/>
              <a:ahLst/>
              <a:cxnLst/>
              <a:rect l="l" t="t" r="r" b="b"/>
              <a:pathLst>
                <a:path w="84763" h="31555" extrusionOk="0">
                  <a:moveTo>
                    <a:pt x="3384" y="0"/>
                  </a:moveTo>
                  <a:cubicBezTo>
                    <a:pt x="1" y="8096"/>
                    <a:pt x="1730" y="17218"/>
                    <a:pt x="1730" y="17218"/>
                  </a:cubicBezTo>
                  <a:lnTo>
                    <a:pt x="83109" y="31554"/>
                  </a:lnTo>
                  <a:cubicBezTo>
                    <a:pt x="83109" y="31554"/>
                    <a:pt x="81329" y="23183"/>
                    <a:pt x="84763" y="14336"/>
                  </a:cubicBezTo>
                  <a:lnTo>
                    <a:pt x="33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69"/>
            <p:cNvSpPr/>
            <p:nvPr/>
          </p:nvSpPr>
          <p:spPr>
            <a:xfrm>
              <a:off x="5610059" y="2531094"/>
              <a:ext cx="763753" cy="294515"/>
            </a:xfrm>
            <a:custGeom>
              <a:avLst/>
              <a:gdLst/>
              <a:ahLst/>
              <a:cxnLst/>
              <a:rect l="l" t="t" r="r" b="b"/>
              <a:pathLst>
                <a:path w="32758" h="12632" extrusionOk="0">
                  <a:moveTo>
                    <a:pt x="32758" y="0"/>
                  </a:moveTo>
                  <a:lnTo>
                    <a:pt x="277" y="10426"/>
                  </a:lnTo>
                  <a:lnTo>
                    <a:pt x="1" y="12632"/>
                  </a:lnTo>
                  <a:lnTo>
                    <a:pt x="32482" y="1153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69"/>
            <p:cNvSpPr/>
            <p:nvPr/>
          </p:nvSpPr>
          <p:spPr>
            <a:xfrm>
              <a:off x="3757178" y="2281593"/>
              <a:ext cx="2633033" cy="512487"/>
            </a:xfrm>
            <a:custGeom>
              <a:avLst/>
              <a:gdLst/>
              <a:ahLst/>
              <a:cxnLst/>
              <a:rect l="l" t="t" r="r" b="b"/>
              <a:pathLst>
                <a:path w="112933" h="21981" extrusionOk="0">
                  <a:moveTo>
                    <a:pt x="44336" y="0"/>
                  </a:moveTo>
                  <a:lnTo>
                    <a:pt x="0" y="7644"/>
                  </a:lnTo>
                  <a:lnTo>
                    <a:pt x="81379" y="21980"/>
                  </a:lnTo>
                  <a:lnTo>
                    <a:pt x="112933" y="10802"/>
                  </a:lnTo>
                  <a:lnTo>
                    <a:pt x="443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69"/>
            <p:cNvSpPr/>
            <p:nvPr/>
          </p:nvSpPr>
          <p:spPr>
            <a:xfrm>
              <a:off x="4150425" y="2337676"/>
              <a:ext cx="1885088" cy="342451"/>
            </a:xfrm>
            <a:custGeom>
              <a:avLst/>
              <a:gdLst/>
              <a:ahLst/>
              <a:cxnLst/>
              <a:rect l="l" t="t" r="r" b="b"/>
              <a:pathLst>
                <a:path w="80853" h="14688" extrusionOk="0">
                  <a:moveTo>
                    <a:pt x="27820" y="0"/>
                  </a:moveTo>
                  <a:lnTo>
                    <a:pt x="0" y="4963"/>
                  </a:lnTo>
                  <a:lnTo>
                    <a:pt x="60527" y="14687"/>
                  </a:lnTo>
                  <a:lnTo>
                    <a:pt x="80853" y="8697"/>
                  </a:lnTo>
                  <a:lnTo>
                    <a:pt x="278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69"/>
            <p:cNvSpPr/>
            <p:nvPr/>
          </p:nvSpPr>
          <p:spPr>
            <a:xfrm>
              <a:off x="5791797" y="2089329"/>
              <a:ext cx="152527" cy="274091"/>
            </a:xfrm>
            <a:custGeom>
              <a:avLst/>
              <a:gdLst/>
              <a:ahLst/>
              <a:cxnLst/>
              <a:rect l="l" t="t" r="r" b="b"/>
              <a:pathLst>
                <a:path w="6542" h="11756" extrusionOk="0">
                  <a:moveTo>
                    <a:pt x="602" y="1"/>
                  </a:moveTo>
                  <a:lnTo>
                    <a:pt x="0" y="11154"/>
                  </a:lnTo>
                  <a:lnTo>
                    <a:pt x="4888" y="11755"/>
                  </a:lnTo>
                  <a:cubicBezTo>
                    <a:pt x="4888" y="11755"/>
                    <a:pt x="6542" y="5590"/>
                    <a:pt x="4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69"/>
            <p:cNvSpPr/>
            <p:nvPr/>
          </p:nvSpPr>
          <p:spPr>
            <a:xfrm>
              <a:off x="3648485" y="2329492"/>
              <a:ext cx="122147" cy="57285"/>
            </a:xfrm>
            <a:custGeom>
              <a:avLst/>
              <a:gdLst/>
              <a:ahLst/>
              <a:cxnLst/>
              <a:rect l="l" t="t" r="r" b="b"/>
              <a:pathLst>
                <a:path w="5239" h="2457" extrusionOk="0">
                  <a:moveTo>
                    <a:pt x="5238" y="1"/>
                  </a:moveTo>
                  <a:lnTo>
                    <a:pt x="0" y="1254"/>
                  </a:lnTo>
                  <a:lnTo>
                    <a:pt x="226" y="2457"/>
                  </a:lnTo>
                  <a:lnTo>
                    <a:pt x="5238" y="1855"/>
                  </a:lnTo>
                  <a:lnTo>
                    <a:pt x="5238" y="1"/>
                  </a:lnTo>
                  <a:close/>
                </a:path>
              </a:pathLst>
            </a:custGeom>
            <a:solidFill>
              <a:srgbClr val="F89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69"/>
            <p:cNvSpPr/>
            <p:nvPr/>
          </p:nvSpPr>
          <p:spPr>
            <a:xfrm>
              <a:off x="3653731" y="2176992"/>
              <a:ext cx="2252066" cy="408479"/>
            </a:xfrm>
            <a:custGeom>
              <a:avLst/>
              <a:gdLst/>
              <a:ahLst/>
              <a:cxnLst/>
              <a:rect l="l" t="t" r="r" b="b"/>
              <a:pathLst>
                <a:path w="96593" h="17520" extrusionOk="0">
                  <a:moveTo>
                    <a:pt x="34161" y="0"/>
                  </a:moveTo>
                  <a:lnTo>
                    <a:pt x="1" y="8998"/>
                  </a:lnTo>
                  <a:lnTo>
                    <a:pt x="58547" y="17519"/>
                  </a:lnTo>
                  <a:lnTo>
                    <a:pt x="96593" y="7995"/>
                  </a:lnTo>
                  <a:lnTo>
                    <a:pt x="341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69"/>
            <p:cNvSpPr/>
            <p:nvPr/>
          </p:nvSpPr>
          <p:spPr>
            <a:xfrm>
              <a:off x="3704580" y="2092849"/>
              <a:ext cx="2188369" cy="458723"/>
            </a:xfrm>
            <a:custGeom>
              <a:avLst/>
              <a:gdLst/>
              <a:ahLst/>
              <a:cxnLst/>
              <a:rect l="l" t="t" r="r" b="b"/>
              <a:pathLst>
                <a:path w="93861" h="19675" extrusionOk="0">
                  <a:moveTo>
                    <a:pt x="91605" y="0"/>
                  </a:moveTo>
                  <a:lnTo>
                    <a:pt x="0" y="602"/>
                  </a:lnTo>
                  <a:cubicBezTo>
                    <a:pt x="2431" y="3709"/>
                    <a:pt x="852" y="12356"/>
                    <a:pt x="852" y="12356"/>
                  </a:cubicBezTo>
                  <a:lnTo>
                    <a:pt x="55765" y="19674"/>
                  </a:lnTo>
                  <a:lnTo>
                    <a:pt x="92031" y="11028"/>
                  </a:lnTo>
                  <a:cubicBezTo>
                    <a:pt x="93860" y="7118"/>
                    <a:pt x="91605" y="0"/>
                    <a:pt x="91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69"/>
            <p:cNvSpPr/>
            <p:nvPr/>
          </p:nvSpPr>
          <p:spPr>
            <a:xfrm>
              <a:off x="5004696" y="2106861"/>
              <a:ext cx="878882" cy="444710"/>
            </a:xfrm>
            <a:custGeom>
              <a:avLst/>
              <a:gdLst/>
              <a:ahLst/>
              <a:cxnLst/>
              <a:rect l="l" t="t" r="r" b="b"/>
              <a:pathLst>
                <a:path w="37696" h="19074" extrusionOk="0">
                  <a:moveTo>
                    <a:pt x="36292" y="1"/>
                  </a:moveTo>
                  <a:lnTo>
                    <a:pt x="602" y="8773"/>
                  </a:lnTo>
                  <a:cubicBezTo>
                    <a:pt x="602" y="8773"/>
                    <a:pt x="928" y="14011"/>
                    <a:pt x="1" y="19073"/>
                  </a:cubicBezTo>
                  <a:lnTo>
                    <a:pt x="36267" y="10427"/>
                  </a:lnTo>
                  <a:cubicBezTo>
                    <a:pt x="37695" y="6467"/>
                    <a:pt x="36292" y="1"/>
                    <a:pt x="362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69"/>
            <p:cNvSpPr/>
            <p:nvPr/>
          </p:nvSpPr>
          <p:spPr>
            <a:xfrm>
              <a:off x="3791637" y="2330565"/>
              <a:ext cx="1636177" cy="174839"/>
            </a:xfrm>
            <a:custGeom>
              <a:avLst/>
              <a:gdLst/>
              <a:ahLst/>
              <a:cxnLst/>
              <a:rect l="l" t="t" r="r" b="b"/>
              <a:pathLst>
                <a:path w="70177" h="7499" extrusionOk="0">
                  <a:moveTo>
                    <a:pt x="212" y="1"/>
                  </a:moveTo>
                  <a:cubicBezTo>
                    <a:pt x="106" y="1"/>
                    <a:pt x="23" y="90"/>
                    <a:pt x="1" y="180"/>
                  </a:cubicBezTo>
                  <a:cubicBezTo>
                    <a:pt x="1" y="305"/>
                    <a:pt x="76" y="406"/>
                    <a:pt x="176" y="431"/>
                  </a:cubicBezTo>
                  <a:lnTo>
                    <a:pt x="52332" y="7473"/>
                  </a:lnTo>
                  <a:lnTo>
                    <a:pt x="52357" y="7498"/>
                  </a:lnTo>
                  <a:lnTo>
                    <a:pt x="52407" y="7473"/>
                  </a:lnTo>
                  <a:lnTo>
                    <a:pt x="70001" y="3438"/>
                  </a:lnTo>
                  <a:cubicBezTo>
                    <a:pt x="70126" y="3413"/>
                    <a:pt x="70176" y="3313"/>
                    <a:pt x="70151" y="3188"/>
                  </a:cubicBezTo>
                  <a:cubicBezTo>
                    <a:pt x="70130" y="3101"/>
                    <a:pt x="70051" y="3032"/>
                    <a:pt x="69949" y="3032"/>
                  </a:cubicBezTo>
                  <a:cubicBezTo>
                    <a:pt x="69933" y="3032"/>
                    <a:pt x="69917" y="3034"/>
                    <a:pt x="69901" y="3037"/>
                  </a:cubicBezTo>
                  <a:lnTo>
                    <a:pt x="52357" y="7072"/>
                  </a:lnTo>
                  <a:lnTo>
                    <a:pt x="251" y="5"/>
                  </a:lnTo>
                  <a:cubicBezTo>
                    <a:pt x="238" y="2"/>
                    <a:pt x="225" y="1"/>
                    <a:pt x="2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69"/>
            <p:cNvSpPr/>
            <p:nvPr/>
          </p:nvSpPr>
          <p:spPr>
            <a:xfrm>
              <a:off x="3916673" y="2284495"/>
              <a:ext cx="1726756" cy="156047"/>
            </a:xfrm>
            <a:custGeom>
              <a:avLst/>
              <a:gdLst/>
              <a:ahLst/>
              <a:cxnLst/>
              <a:rect l="l" t="t" r="r" b="b"/>
              <a:pathLst>
                <a:path w="74062" h="6693" extrusionOk="0">
                  <a:moveTo>
                    <a:pt x="252" y="1"/>
                  </a:moveTo>
                  <a:cubicBezTo>
                    <a:pt x="126" y="1"/>
                    <a:pt x="26" y="76"/>
                    <a:pt x="26" y="201"/>
                  </a:cubicBezTo>
                  <a:cubicBezTo>
                    <a:pt x="1" y="301"/>
                    <a:pt x="76" y="402"/>
                    <a:pt x="201" y="427"/>
                  </a:cubicBezTo>
                  <a:lnTo>
                    <a:pt x="47219" y="6692"/>
                  </a:lnTo>
                  <a:lnTo>
                    <a:pt x="47269" y="6692"/>
                  </a:lnTo>
                  <a:lnTo>
                    <a:pt x="73886" y="1354"/>
                  </a:lnTo>
                  <a:cubicBezTo>
                    <a:pt x="73986" y="1329"/>
                    <a:pt x="74062" y="1229"/>
                    <a:pt x="74036" y="1103"/>
                  </a:cubicBezTo>
                  <a:cubicBezTo>
                    <a:pt x="74036" y="1016"/>
                    <a:pt x="73942" y="948"/>
                    <a:pt x="73851" y="948"/>
                  </a:cubicBezTo>
                  <a:cubicBezTo>
                    <a:pt x="73838" y="948"/>
                    <a:pt x="73824" y="950"/>
                    <a:pt x="73811" y="953"/>
                  </a:cubicBezTo>
                  <a:lnTo>
                    <a:pt x="47219" y="6291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69"/>
            <p:cNvSpPr/>
            <p:nvPr/>
          </p:nvSpPr>
          <p:spPr>
            <a:xfrm>
              <a:off x="3813250" y="2180372"/>
              <a:ext cx="1992034" cy="195893"/>
            </a:xfrm>
            <a:custGeom>
              <a:avLst/>
              <a:gdLst/>
              <a:ahLst/>
              <a:cxnLst/>
              <a:rect l="l" t="t" r="r" b="b"/>
              <a:pathLst>
                <a:path w="85440" h="8402" extrusionOk="0">
                  <a:moveTo>
                    <a:pt x="85212" y="1"/>
                  </a:moveTo>
                  <a:cubicBezTo>
                    <a:pt x="85197" y="1"/>
                    <a:pt x="85181" y="2"/>
                    <a:pt x="85164" y="6"/>
                  </a:cubicBezTo>
                  <a:lnTo>
                    <a:pt x="51756" y="7976"/>
                  </a:lnTo>
                  <a:lnTo>
                    <a:pt x="251" y="1183"/>
                  </a:lnTo>
                  <a:cubicBezTo>
                    <a:pt x="126" y="1183"/>
                    <a:pt x="26" y="1259"/>
                    <a:pt x="26" y="1359"/>
                  </a:cubicBezTo>
                  <a:cubicBezTo>
                    <a:pt x="1" y="1484"/>
                    <a:pt x="76" y="1584"/>
                    <a:pt x="201" y="1610"/>
                  </a:cubicBezTo>
                  <a:lnTo>
                    <a:pt x="51730" y="8402"/>
                  </a:lnTo>
                  <a:lnTo>
                    <a:pt x="51806" y="8402"/>
                  </a:lnTo>
                  <a:lnTo>
                    <a:pt x="85264" y="407"/>
                  </a:lnTo>
                  <a:cubicBezTo>
                    <a:pt x="85365" y="381"/>
                    <a:pt x="85440" y="281"/>
                    <a:pt x="85415" y="156"/>
                  </a:cubicBezTo>
                  <a:cubicBezTo>
                    <a:pt x="85393" y="69"/>
                    <a:pt x="85315" y="1"/>
                    <a:pt x="852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69"/>
            <p:cNvSpPr/>
            <p:nvPr/>
          </p:nvSpPr>
          <p:spPr>
            <a:xfrm>
              <a:off x="3653731" y="2090494"/>
              <a:ext cx="2238053" cy="244877"/>
            </a:xfrm>
            <a:custGeom>
              <a:avLst/>
              <a:gdLst/>
              <a:ahLst/>
              <a:cxnLst/>
              <a:rect l="l" t="t" r="r" b="b"/>
              <a:pathLst>
                <a:path w="95992" h="10503" extrusionOk="0">
                  <a:moveTo>
                    <a:pt x="95365" y="1"/>
                  </a:moveTo>
                  <a:lnTo>
                    <a:pt x="1" y="978"/>
                  </a:lnTo>
                  <a:lnTo>
                    <a:pt x="251" y="2031"/>
                  </a:lnTo>
                  <a:lnTo>
                    <a:pt x="58572" y="10502"/>
                  </a:lnTo>
                  <a:lnTo>
                    <a:pt x="95991" y="1379"/>
                  </a:lnTo>
                  <a:lnTo>
                    <a:pt x="95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69"/>
            <p:cNvSpPr/>
            <p:nvPr/>
          </p:nvSpPr>
          <p:spPr>
            <a:xfrm>
              <a:off x="3653731" y="1902928"/>
              <a:ext cx="2252066" cy="408479"/>
            </a:xfrm>
            <a:custGeom>
              <a:avLst/>
              <a:gdLst/>
              <a:ahLst/>
              <a:cxnLst/>
              <a:rect l="l" t="t" r="r" b="b"/>
              <a:pathLst>
                <a:path w="96593" h="17520" extrusionOk="0">
                  <a:moveTo>
                    <a:pt x="34161" y="1"/>
                  </a:moveTo>
                  <a:lnTo>
                    <a:pt x="1" y="9023"/>
                  </a:lnTo>
                  <a:lnTo>
                    <a:pt x="58547" y="17520"/>
                  </a:lnTo>
                  <a:lnTo>
                    <a:pt x="96593" y="7996"/>
                  </a:lnTo>
                  <a:lnTo>
                    <a:pt x="3416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69"/>
            <p:cNvSpPr/>
            <p:nvPr/>
          </p:nvSpPr>
          <p:spPr>
            <a:xfrm>
              <a:off x="4000839" y="1950840"/>
              <a:ext cx="837358" cy="209812"/>
            </a:xfrm>
            <a:custGeom>
              <a:avLst/>
              <a:gdLst/>
              <a:ahLst/>
              <a:cxnLst/>
              <a:rect l="l" t="t" r="r" b="b"/>
              <a:pathLst>
                <a:path w="35915" h="8999" extrusionOk="0">
                  <a:moveTo>
                    <a:pt x="19875" y="1"/>
                  </a:moveTo>
                  <a:lnTo>
                    <a:pt x="0" y="6392"/>
                  </a:lnTo>
                  <a:lnTo>
                    <a:pt x="17694" y="8998"/>
                  </a:lnTo>
                  <a:lnTo>
                    <a:pt x="35915" y="2006"/>
                  </a:lnTo>
                  <a:lnTo>
                    <a:pt x="198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69"/>
            <p:cNvSpPr/>
            <p:nvPr/>
          </p:nvSpPr>
          <p:spPr>
            <a:xfrm>
              <a:off x="3834885" y="1916381"/>
              <a:ext cx="619992" cy="188199"/>
            </a:xfrm>
            <a:custGeom>
              <a:avLst/>
              <a:gdLst/>
              <a:ahLst/>
              <a:cxnLst/>
              <a:rect l="l" t="t" r="r" b="b"/>
              <a:pathLst>
                <a:path w="26592" h="8072" extrusionOk="0">
                  <a:moveTo>
                    <a:pt x="26393" y="0"/>
                  </a:moveTo>
                  <a:cubicBezTo>
                    <a:pt x="26330" y="0"/>
                    <a:pt x="26274" y="34"/>
                    <a:pt x="26241" y="100"/>
                  </a:cubicBezTo>
                  <a:lnTo>
                    <a:pt x="25" y="7795"/>
                  </a:lnTo>
                  <a:cubicBezTo>
                    <a:pt x="0" y="7895"/>
                    <a:pt x="25" y="7995"/>
                    <a:pt x="100" y="8045"/>
                  </a:cubicBezTo>
                  <a:cubicBezTo>
                    <a:pt x="136" y="8063"/>
                    <a:pt x="171" y="8071"/>
                    <a:pt x="205" y="8071"/>
                  </a:cubicBezTo>
                  <a:cubicBezTo>
                    <a:pt x="265" y="8071"/>
                    <a:pt x="319" y="8044"/>
                    <a:pt x="351" y="7995"/>
                  </a:cubicBezTo>
                  <a:lnTo>
                    <a:pt x="26542" y="276"/>
                  </a:lnTo>
                  <a:lnTo>
                    <a:pt x="26567" y="226"/>
                  </a:lnTo>
                  <a:cubicBezTo>
                    <a:pt x="26592" y="151"/>
                    <a:pt x="26542" y="75"/>
                    <a:pt x="26492" y="25"/>
                  </a:cubicBezTo>
                  <a:cubicBezTo>
                    <a:pt x="26458" y="9"/>
                    <a:pt x="26425" y="0"/>
                    <a:pt x="26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69"/>
            <p:cNvSpPr/>
            <p:nvPr/>
          </p:nvSpPr>
          <p:spPr>
            <a:xfrm>
              <a:off x="3834885" y="1916381"/>
              <a:ext cx="1925423" cy="366978"/>
            </a:xfrm>
            <a:custGeom>
              <a:avLst/>
              <a:gdLst/>
              <a:ahLst/>
              <a:cxnLst/>
              <a:rect l="l" t="t" r="r" b="b"/>
              <a:pathLst>
                <a:path w="82583" h="15740" extrusionOk="0">
                  <a:moveTo>
                    <a:pt x="26416" y="0"/>
                  </a:moveTo>
                  <a:cubicBezTo>
                    <a:pt x="26316" y="0"/>
                    <a:pt x="26216" y="50"/>
                    <a:pt x="26216" y="151"/>
                  </a:cubicBezTo>
                  <a:cubicBezTo>
                    <a:pt x="26191" y="251"/>
                    <a:pt x="26266" y="351"/>
                    <a:pt x="26366" y="376"/>
                  </a:cubicBezTo>
                  <a:lnTo>
                    <a:pt x="80903" y="7669"/>
                  </a:lnTo>
                  <a:lnTo>
                    <a:pt x="49349" y="15339"/>
                  </a:lnTo>
                  <a:lnTo>
                    <a:pt x="226" y="7719"/>
                  </a:lnTo>
                  <a:cubicBezTo>
                    <a:pt x="213" y="7716"/>
                    <a:pt x="199" y="7715"/>
                    <a:pt x="186" y="7715"/>
                  </a:cubicBezTo>
                  <a:cubicBezTo>
                    <a:pt x="101" y="7715"/>
                    <a:pt x="25" y="7783"/>
                    <a:pt x="25" y="7870"/>
                  </a:cubicBezTo>
                  <a:cubicBezTo>
                    <a:pt x="0" y="7970"/>
                    <a:pt x="75" y="8070"/>
                    <a:pt x="176" y="8070"/>
                  </a:cubicBezTo>
                  <a:lnTo>
                    <a:pt x="49449" y="15740"/>
                  </a:lnTo>
                  <a:cubicBezTo>
                    <a:pt x="49449" y="15740"/>
                    <a:pt x="49449" y="15740"/>
                    <a:pt x="49450" y="15740"/>
                  </a:cubicBezTo>
                  <a:cubicBezTo>
                    <a:pt x="49628" y="15740"/>
                    <a:pt x="82557" y="7770"/>
                    <a:pt x="82557" y="7770"/>
                  </a:cubicBezTo>
                  <a:lnTo>
                    <a:pt x="82582" y="7719"/>
                  </a:lnTo>
                  <a:lnTo>
                    <a:pt x="82557" y="7594"/>
                  </a:lnTo>
                  <a:cubicBezTo>
                    <a:pt x="82532" y="7544"/>
                    <a:pt x="82482" y="7519"/>
                    <a:pt x="82432" y="7494"/>
                  </a:cubicBezTo>
                  <a:lnTo>
                    <a:pt x="264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69"/>
            <p:cNvSpPr/>
            <p:nvPr/>
          </p:nvSpPr>
          <p:spPr>
            <a:xfrm>
              <a:off x="3016240" y="1753925"/>
              <a:ext cx="885877" cy="428926"/>
            </a:xfrm>
            <a:custGeom>
              <a:avLst/>
              <a:gdLst/>
              <a:ahLst/>
              <a:cxnLst/>
              <a:rect l="l" t="t" r="r" b="b"/>
              <a:pathLst>
                <a:path w="37996" h="18397" extrusionOk="0">
                  <a:moveTo>
                    <a:pt x="29123" y="1"/>
                  </a:moveTo>
                  <a:lnTo>
                    <a:pt x="0" y="18397"/>
                  </a:lnTo>
                  <a:cubicBezTo>
                    <a:pt x="4511" y="18397"/>
                    <a:pt x="8923" y="17169"/>
                    <a:pt x="13158" y="15590"/>
                  </a:cubicBezTo>
                  <a:cubicBezTo>
                    <a:pt x="14862" y="14938"/>
                    <a:pt x="16517" y="14161"/>
                    <a:pt x="18221" y="13484"/>
                  </a:cubicBezTo>
                  <a:cubicBezTo>
                    <a:pt x="20101" y="12733"/>
                    <a:pt x="22005" y="12106"/>
                    <a:pt x="23910" y="11454"/>
                  </a:cubicBezTo>
                  <a:cubicBezTo>
                    <a:pt x="28472" y="9901"/>
                    <a:pt x="33434" y="8196"/>
                    <a:pt x="37995" y="6642"/>
                  </a:cubicBezTo>
                  <a:lnTo>
                    <a:pt x="291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69"/>
            <p:cNvSpPr/>
            <p:nvPr/>
          </p:nvSpPr>
          <p:spPr>
            <a:xfrm>
              <a:off x="2790671" y="1627723"/>
              <a:ext cx="381014" cy="993965"/>
            </a:xfrm>
            <a:custGeom>
              <a:avLst/>
              <a:gdLst/>
              <a:ahLst/>
              <a:cxnLst/>
              <a:rect l="l" t="t" r="r" b="b"/>
              <a:pathLst>
                <a:path w="16342" h="42632" extrusionOk="0">
                  <a:moveTo>
                    <a:pt x="16166" y="0"/>
                  </a:moveTo>
                  <a:cubicBezTo>
                    <a:pt x="7921" y="14486"/>
                    <a:pt x="9775" y="9950"/>
                    <a:pt x="3084" y="25213"/>
                  </a:cubicBezTo>
                  <a:lnTo>
                    <a:pt x="1" y="42632"/>
                  </a:lnTo>
                  <a:cubicBezTo>
                    <a:pt x="5239" y="34963"/>
                    <a:pt x="10678" y="27444"/>
                    <a:pt x="16342" y="20075"/>
                  </a:cubicBezTo>
                  <a:lnTo>
                    <a:pt x="16342" y="176"/>
                  </a:lnTo>
                  <a:lnTo>
                    <a:pt x="161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69"/>
            <p:cNvSpPr/>
            <p:nvPr/>
          </p:nvSpPr>
          <p:spPr>
            <a:xfrm>
              <a:off x="2815804" y="1591492"/>
              <a:ext cx="351217" cy="563897"/>
            </a:xfrm>
            <a:custGeom>
              <a:avLst/>
              <a:gdLst/>
              <a:ahLst/>
              <a:cxnLst/>
              <a:rect l="l" t="t" r="r" b="b"/>
              <a:pathLst>
                <a:path w="15064" h="24186" extrusionOk="0">
                  <a:moveTo>
                    <a:pt x="10402" y="0"/>
                  </a:moveTo>
                  <a:cubicBezTo>
                    <a:pt x="6818" y="7494"/>
                    <a:pt x="3334" y="15263"/>
                    <a:pt x="1" y="22883"/>
                  </a:cubicBezTo>
                  <a:cubicBezTo>
                    <a:pt x="652" y="23108"/>
                    <a:pt x="2908" y="24086"/>
                    <a:pt x="3434" y="24186"/>
                  </a:cubicBezTo>
                  <a:cubicBezTo>
                    <a:pt x="3585" y="23985"/>
                    <a:pt x="11329" y="8923"/>
                    <a:pt x="15063" y="1529"/>
                  </a:cubicBezTo>
                  <a:cubicBezTo>
                    <a:pt x="13710" y="777"/>
                    <a:pt x="10402" y="0"/>
                    <a:pt x="104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69"/>
            <p:cNvSpPr/>
            <p:nvPr/>
          </p:nvSpPr>
          <p:spPr>
            <a:xfrm>
              <a:off x="2953710" y="1614270"/>
              <a:ext cx="437110" cy="561588"/>
            </a:xfrm>
            <a:custGeom>
              <a:avLst/>
              <a:gdLst/>
              <a:ahLst/>
              <a:cxnLst/>
              <a:rect l="l" t="t" r="r" b="b"/>
              <a:pathLst>
                <a:path w="18748" h="24087" extrusionOk="0">
                  <a:moveTo>
                    <a:pt x="18697" y="1"/>
                  </a:moveTo>
                  <a:cubicBezTo>
                    <a:pt x="12582" y="7620"/>
                    <a:pt x="5815" y="15740"/>
                    <a:pt x="0" y="23610"/>
                  </a:cubicBezTo>
                  <a:lnTo>
                    <a:pt x="3334" y="24086"/>
                  </a:lnTo>
                  <a:cubicBezTo>
                    <a:pt x="3334" y="24086"/>
                    <a:pt x="13434" y="17495"/>
                    <a:pt x="18722" y="14261"/>
                  </a:cubicBezTo>
                  <a:cubicBezTo>
                    <a:pt x="18747" y="9976"/>
                    <a:pt x="18697" y="4286"/>
                    <a:pt x="186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69"/>
            <p:cNvSpPr/>
            <p:nvPr/>
          </p:nvSpPr>
          <p:spPr>
            <a:xfrm>
              <a:off x="2921583" y="1608442"/>
              <a:ext cx="468072" cy="564479"/>
            </a:xfrm>
            <a:custGeom>
              <a:avLst/>
              <a:gdLst/>
              <a:ahLst/>
              <a:cxnLst/>
              <a:rect l="l" t="t" r="r" b="b"/>
              <a:pathLst>
                <a:path w="20076" h="24211" extrusionOk="0">
                  <a:moveTo>
                    <a:pt x="18998" y="0"/>
                  </a:moveTo>
                  <a:lnTo>
                    <a:pt x="0" y="23659"/>
                  </a:lnTo>
                  <a:lnTo>
                    <a:pt x="1128" y="24211"/>
                  </a:lnTo>
                  <a:lnTo>
                    <a:pt x="20075" y="251"/>
                  </a:lnTo>
                  <a:lnTo>
                    <a:pt x="189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69"/>
            <p:cNvSpPr/>
            <p:nvPr/>
          </p:nvSpPr>
          <p:spPr>
            <a:xfrm>
              <a:off x="3117332" y="1881922"/>
              <a:ext cx="808727" cy="1511092"/>
            </a:xfrm>
            <a:custGeom>
              <a:avLst/>
              <a:gdLst/>
              <a:ahLst/>
              <a:cxnLst/>
              <a:rect l="l" t="t" r="r" b="b"/>
              <a:pathLst>
                <a:path w="34687" h="64812" extrusionOk="0">
                  <a:moveTo>
                    <a:pt x="34208" y="0"/>
                  </a:moveTo>
                  <a:cubicBezTo>
                    <a:pt x="34159" y="0"/>
                    <a:pt x="34109" y="8"/>
                    <a:pt x="34060" y="25"/>
                  </a:cubicBezTo>
                  <a:lnTo>
                    <a:pt x="1028" y="11804"/>
                  </a:lnTo>
                  <a:lnTo>
                    <a:pt x="0" y="64060"/>
                  </a:lnTo>
                  <a:lnTo>
                    <a:pt x="1178" y="64812"/>
                  </a:lnTo>
                  <a:lnTo>
                    <a:pt x="34060" y="52506"/>
                  </a:lnTo>
                  <a:cubicBezTo>
                    <a:pt x="34436" y="52356"/>
                    <a:pt x="34687" y="52005"/>
                    <a:pt x="34687" y="51604"/>
                  </a:cubicBezTo>
                  <a:lnTo>
                    <a:pt x="34687" y="476"/>
                  </a:lnTo>
                  <a:cubicBezTo>
                    <a:pt x="34687" y="203"/>
                    <a:pt x="34459" y="0"/>
                    <a:pt x="342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69"/>
            <p:cNvSpPr/>
            <p:nvPr/>
          </p:nvSpPr>
          <p:spPr>
            <a:xfrm>
              <a:off x="3244117" y="2073568"/>
              <a:ext cx="596048" cy="388591"/>
            </a:xfrm>
            <a:custGeom>
              <a:avLst/>
              <a:gdLst/>
              <a:ahLst/>
              <a:cxnLst/>
              <a:rect l="l" t="t" r="r" b="b"/>
              <a:pathLst>
                <a:path w="25565" h="16667" extrusionOk="0">
                  <a:moveTo>
                    <a:pt x="25565" y="0"/>
                  </a:moveTo>
                  <a:lnTo>
                    <a:pt x="1" y="8697"/>
                  </a:lnTo>
                  <a:lnTo>
                    <a:pt x="1" y="16667"/>
                  </a:lnTo>
                  <a:lnTo>
                    <a:pt x="25565" y="7744"/>
                  </a:lnTo>
                  <a:lnTo>
                    <a:pt x="255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69"/>
            <p:cNvSpPr/>
            <p:nvPr/>
          </p:nvSpPr>
          <p:spPr>
            <a:xfrm>
              <a:off x="3244117" y="2303194"/>
              <a:ext cx="596048" cy="244877"/>
            </a:xfrm>
            <a:custGeom>
              <a:avLst/>
              <a:gdLst/>
              <a:ahLst/>
              <a:cxnLst/>
              <a:rect l="l" t="t" r="r" b="b"/>
              <a:pathLst>
                <a:path w="25565" h="10503" extrusionOk="0">
                  <a:moveTo>
                    <a:pt x="25565" y="1"/>
                  </a:moveTo>
                  <a:lnTo>
                    <a:pt x="1" y="8698"/>
                  </a:lnTo>
                  <a:lnTo>
                    <a:pt x="1" y="10502"/>
                  </a:lnTo>
                  <a:lnTo>
                    <a:pt x="25565" y="1605"/>
                  </a:lnTo>
                  <a:lnTo>
                    <a:pt x="2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69"/>
            <p:cNvSpPr/>
            <p:nvPr/>
          </p:nvSpPr>
          <p:spPr>
            <a:xfrm>
              <a:off x="3829616" y="2993422"/>
              <a:ext cx="74235" cy="113847"/>
            </a:xfrm>
            <a:custGeom>
              <a:avLst/>
              <a:gdLst/>
              <a:ahLst/>
              <a:cxnLst/>
              <a:rect l="l" t="t" r="r" b="b"/>
              <a:pathLst>
                <a:path w="3184" h="4883" extrusionOk="0">
                  <a:moveTo>
                    <a:pt x="2987" y="0"/>
                  </a:moveTo>
                  <a:cubicBezTo>
                    <a:pt x="2962" y="0"/>
                    <a:pt x="2935" y="7"/>
                    <a:pt x="2908" y="20"/>
                  </a:cubicBezTo>
                  <a:cubicBezTo>
                    <a:pt x="577" y="872"/>
                    <a:pt x="1" y="3078"/>
                    <a:pt x="201" y="4732"/>
                  </a:cubicBezTo>
                  <a:cubicBezTo>
                    <a:pt x="226" y="4807"/>
                    <a:pt x="301" y="4882"/>
                    <a:pt x="402" y="4882"/>
                  </a:cubicBezTo>
                  <a:lnTo>
                    <a:pt x="427" y="4882"/>
                  </a:lnTo>
                  <a:cubicBezTo>
                    <a:pt x="527" y="4857"/>
                    <a:pt x="577" y="4782"/>
                    <a:pt x="577" y="4682"/>
                  </a:cubicBezTo>
                  <a:cubicBezTo>
                    <a:pt x="377" y="3103"/>
                    <a:pt x="928" y="1123"/>
                    <a:pt x="3033" y="346"/>
                  </a:cubicBezTo>
                  <a:cubicBezTo>
                    <a:pt x="3133" y="321"/>
                    <a:pt x="3184" y="220"/>
                    <a:pt x="3133" y="120"/>
                  </a:cubicBezTo>
                  <a:cubicBezTo>
                    <a:pt x="3115" y="47"/>
                    <a:pt x="3056" y="0"/>
                    <a:pt x="2987" y="0"/>
                  </a:cubicBezTo>
                  <a:close/>
                </a:path>
              </a:pathLst>
            </a:custGeom>
            <a:solidFill>
              <a:srgbClr val="CE2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69"/>
            <p:cNvSpPr/>
            <p:nvPr/>
          </p:nvSpPr>
          <p:spPr>
            <a:xfrm>
              <a:off x="3214904" y="2024234"/>
              <a:ext cx="119233" cy="1012337"/>
            </a:xfrm>
            <a:custGeom>
              <a:avLst/>
              <a:gdLst/>
              <a:ahLst/>
              <a:cxnLst/>
              <a:rect l="l" t="t" r="r" b="b"/>
              <a:pathLst>
                <a:path w="5114" h="43420" extrusionOk="0">
                  <a:moveTo>
                    <a:pt x="1911" y="0"/>
                  </a:moveTo>
                  <a:cubicBezTo>
                    <a:pt x="1876" y="0"/>
                    <a:pt x="1841" y="18"/>
                    <a:pt x="1805" y="36"/>
                  </a:cubicBezTo>
                  <a:lnTo>
                    <a:pt x="101" y="1063"/>
                  </a:lnTo>
                  <a:cubicBezTo>
                    <a:pt x="1" y="1139"/>
                    <a:pt x="1" y="1314"/>
                    <a:pt x="126" y="1364"/>
                  </a:cubicBezTo>
                  <a:cubicBezTo>
                    <a:pt x="1103" y="1690"/>
                    <a:pt x="2306" y="2843"/>
                    <a:pt x="2557" y="4497"/>
                  </a:cubicBezTo>
                  <a:cubicBezTo>
                    <a:pt x="2958" y="7229"/>
                    <a:pt x="2808" y="43420"/>
                    <a:pt x="2808" y="43420"/>
                  </a:cubicBezTo>
                  <a:lnTo>
                    <a:pt x="3685" y="41740"/>
                  </a:lnTo>
                  <a:lnTo>
                    <a:pt x="4712" y="42743"/>
                  </a:lnTo>
                  <a:lnTo>
                    <a:pt x="4788" y="5875"/>
                  </a:lnTo>
                  <a:cubicBezTo>
                    <a:pt x="4788" y="5875"/>
                    <a:pt x="5113" y="1339"/>
                    <a:pt x="1955" y="11"/>
                  </a:cubicBezTo>
                  <a:cubicBezTo>
                    <a:pt x="1941" y="3"/>
                    <a:pt x="1926" y="0"/>
                    <a:pt x="19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69"/>
            <p:cNvSpPr/>
            <p:nvPr/>
          </p:nvSpPr>
          <p:spPr>
            <a:xfrm>
              <a:off x="2792443" y="1577107"/>
              <a:ext cx="268822" cy="547903"/>
            </a:xfrm>
            <a:custGeom>
              <a:avLst/>
              <a:gdLst/>
              <a:ahLst/>
              <a:cxnLst/>
              <a:rect l="l" t="t" r="r" b="b"/>
              <a:pathLst>
                <a:path w="11530" h="23500" extrusionOk="0">
                  <a:moveTo>
                    <a:pt x="10681" y="0"/>
                  </a:moveTo>
                  <a:cubicBezTo>
                    <a:pt x="10558" y="0"/>
                    <a:pt x="10436" y="72"/>
                    <a:pt x="10376" y="191"/>
                  </a:cubicBezTo>
                  <a:lnTo>
                    <a:pt x="0" y="22547"/>
                  </a:lnTo>
                  <a:lnTo>
                    <a:pt x="1003" y="23500"/>
                  </a:lnTo>
                  <a:lnTo>
                    <a:pt x="11454" y="617"/>
                  </a:lnTo>
                  <a:cubicBezTo>
                    <a:pt x="11529" y="417"/>
                    <a:pt x="11429" y="216"/>
                    <a:pt x="11228" y="141"/>
                  </a:cubicBezTo>
                  <a:cubicBezTo>
                    <a:pt x="11103" y="91"/>
                    <a:pt x="10928" y="41"/>
                    <a:pt x="10777" y="16"/>
                  </a:cubicBezTo>
                  <a:cubicBezTo>
                    <a:pt x="10746" y="5"/>
                    <a:pt x="10713" y="0"/>
                    <a:pt x="106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69"/>
            <p:cNvSpPr/>
            <p:nvPr/>
          </p:nvSpPr>
          <p:spPr>
            <a:xfrm>
              <a:off x="2792443" y="2102781"/>
              <a:ext cx="352383" cy="1296314"/>
            </a:xfrm>
            <a:custGeom>
              <a:avLst/>
              <a:gdLst/>
              <a:ahLst/>
              <a:cxnLst/>
              <a:rect l="l" t="t" r="r" b="b"/>
              <a:pathLst>
                <a:path w="15114" h="55600" extrusionOk="0">
                  <a:moveTo>
                    <a:pt x="0" y="0"/>
                  </a:moveTo>
                  <a:lnTo>
                    <a:pt x="0" y="50427"/>
                  </a:lnTo>
                  <a:cubicBezTo>
                    <a:pt x="0" y="53810"/>
                    <a:pt x="4261" y="55113"/>
                    <a:pt x="6567" y="55314"/>
                  </a:cubicBezTo>
                  <a:cubicBezTo>
                    <a:pt x="8206" y="55473"/>
                    <a:pt x="9947" y="55599"/>
                    <a:pt x="11623" y="55599"/>
                  </a:cubicBezTo>
                  <a:cubicBezTo>
                    <a:pt x="12841" y="55599"/>
                    <a:pt x="14026" y="55533"/>
                    <a:pt x="15113" y="55364"/>
                  </a:cubicBezTo>
                  <a:lnTo>
                    <a:pt x="15113" y="2281"/>
                  </a:lnTo>
                  <a:cubicBezTo>
                    <a:pt x="13550" y="2660"/>
                    <a:pt x="11819" y="2840"/>
                    <a:pt x="10131" y="2840"/>
                  </a:cubicBezTo>
                  <a:cubicBezTo>
                    <a:pt x="9139" y="2840"/>
                    <a:pt x="8162" y="2777"/>
                    <a:pt x="7243" y="2657"/>
                  </a:cubicBezTo>
                  <a:cubicBezTo>
                    <a:pt x="4537" y="2306"/>
                    <a:pt x="1855" y="145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69"/>
            <p:cNvSpPr/>
            <p:nvPr/>
          </p:nvSpPr>
          <p:spPr>
            <a:xfrm>
              <a:off x="3152374" y="3107827"/>
              <a:ext cx="2942166" cy="556296"/>
            </a:xfrm>
            <a:custGeom>
              <a:avLst/>
              <a:gdLst/>
              <a:ahLst/>
              <a:cxnLst/>
              <a:rect l="l" t="t" r="r" b="b"/>
              <a:pathLst>
                <a:path w="126192" h="23860" extrusionOk="0">
                  <a:moveTo>
                    <a:pt x="19926" y="0"/>
                  </a:moveTo>
                  <a:lnTo>
                    <a:pt x="1" y="23860"/>
                  </a:lnTo>
                  <a:lnTo>
                    <a:pt x="1" y="23860"/>
                  </a:lnTo>
                  <a:lnTo>
                    <a:pt x="59124" y="17770"/>
                  </a:lnTo>
                  <a:lnTo>
                    <a:pt x="59124" y="17770"/>
                  </a:lnTo>
                  <a:cubicBezTo>
                    <a:pt x="59124" y="17770"/>
                    <a:pt x="59057" y="21542"/>
                    <a:pt x="62471" y="21542"/>
                  </a:cubicBezTo>
                  <a:cubicBezTo>
                    <a:pt x="62664" y="21542"/>
                    <a:pt x="62868" y="21530"/>
                    <a:pt x="63084" y="21504"/>
                  </a:cubicBezTo>
                  <a:cubicBezTo>
                    <a:pt x="67119" y="21053"/>
                    <a:pt x="67044" y="17770"/>
                    <a:pt x="67044" y="17770"/>
                  </a:cubicBezTo>
                  <a:lnTo>
                    <a:pt x="67044" y="17770"/>
                  </a:lnTo>
                  <a:lnTo>
                    <a:pt x="126192" y="23860"/>
                  </a:lnTo>
                  <a:lnTo>
                    <a:pt x="1144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69"/>
            <p:cNvSpPr/>
            <p:nvPr/>
          </p:nvSpPr>
          <p:spPr>
            <a:xfrm>
              <a:off x="3227167" y="3179217"/>
              <a:ext cx="1396009" cy="234246"/>
            </a:xfrm>
            <a:custGeom>
              <a:avLst/>
              <a:gdLst/>
              <a:ahLst/>
              <a:cxnLst/>
              <a:rect l="l" t="t" r="r" b="b"/>
              <a:pathLst>
                <a:path w="59876" h="10047" extrusionOk="0">
                  <a:moveTo>
                    <a:pt x="30427" y="1"/>
                  </a:moveTo>
                  <a:cubicBezTo>
                    <a:pt x="16518" y="1"/>
                    <a:pt x="4136" y="3906"/>
                    <a:pt x="4136" y="3906"/>
                  </a:cubicBezTo>
                  <a:lnTo>
                    <a:pt x="1" y="8868"/>
                  </a:lnTo>
                  <a:cubicBezTo>
                    <a:pt x="11249" y="5952"/>
                    <a:pt x="21246" y="4943"/>
                    <a:pt x="29695" y="4943"/>
                  </a:cubicBezTo>
                  <a:cubicBezTo>
                    <a:pt x="48696" y="4943"/>
                    <a:pt x="59876" y="10046"/>
                    <a:pt x="59876" y="10046"/>
                  </a:cubicBezTo>
                  <a:cubicBezTo>
                    <a:pt x="52306" y="2228"/>
                    <a:pt x="40931" y="1"/>
                    <a:pt x="304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69"/>
            <p:cNvSpPr/>
            <p:nvPr/>
          </p:nvSpPr>
          <p:spPr>
            <a:xfrm>
              <a:off x="3157060" y="3358646"/>
              <a:ext cx="1622141" cy="192698"/>
            </a:xfrm>
            <a:custGeom>
              <a:avLst/>
              <a:gdLst/>
              <a:ahLst/>
              <a:cxnLst/>
              <a:rect l="l" t="t" r="r" b="b"/>
              <a:pathLst>
                <a:path w="69575" h="8265" extrusionOk="0">
                  <a:moveTo>
                    <a:pt x="35201" y="1"/>
                  </a:moveTo>
                  <a:cubicBezTo>
                    <a:pt x="19306" y="1"/>
                    <a:pt x="3008" y="3779"/>
                    <a:pt x="3008" y="3779"/>
                  </a:cubicBezTo>
                  <a:lnTo>
                    <a:pt x="0" y="7739"/>
                  </a:lnTo>
                  <a:lnTo>
                    <a:pt x="3835" y="8265"/>
                  </a:lnTo>
                  <a:cubicBezTo>
                    <a:pt x="3835" y="8265"/>
                    <a:pt x="69575" y="6736"/>
                    <a:pt x="51254" y="1774"/>
                  </a:cubicBezTo>
                  <a:cubicBezTo>
                    <a:pt x="46454" y="478"/>
                    <a:pt x="40853" y="1"/>
                    <a:pt x="35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69"/>
            <p:cNvSpPr/>
            <p:nvPr/>
          </p:nvSpPr>
          <p:spPr>
            <a:xfrm>
              <a:off x="4623129" y="3179217"/>
              <a:ext cx="1396592" cy="234246"/>
            </a:xfrm>
            <a:custGeom>
              <a:avLst/>
              <a:gdLst/>
              <a:ahLst/>
              <a:cxnLst/>
              <a:rect l="l" t="t" r="r" b="b"/>
              <a:pathLst>
                <a:path w="59901" h="10047" extrusionOk="0">
                  <a:moveTo>
                    <a:pt x="29460" y="1"/>
                  </a:moveTo>
                  <a:cubicBezTo>
                    <a:pt x="18958" y="1"/>
                    <a:pt x="7582" y="2228"/>
                    <a:pt x="1" y="10046"/>
                  </a:cubicBezTo>
                  <a:cubicBezTo>
                    <a:pt x="1" y="10046"/>
                    <a:pt x="11192" y="4943"/>
                    <a:pt x="30201" y="4943"/>
                  </a:cubicBezTo>
                  <a:cubicBezTo>
                    <a:pt x="38654" y="4943"/>
                    <a:pt x="48653" y="5952"/>
                    <a:pt x="59901" y="8868"/>
                  </a:cubicBezTo>
                  <a:lnTo>
                    <a:pt x="55741" y="3906"/>
                  </a:lnTo>
                  <a:cubicBezTo>
                    <a:pt x="55741" y="3906"/>
                    <a:pt x="43367" y="1"/>
                    <a:pt x="294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69"/>
            <p:cNvSpPr/>
            <p:nvPr/>
          </p:nvSpPr>
          <p:spPr>
            <a:xfrm>
              <a:off x="4467714" y="3358646"/>
              <a:ext cx="1622141" cy="192698"/>
            </a:xfrm>
            <a:custGeom>
              <a:avLst/>
              <a:gdLst/>
              <a:ahLst/>
              <a:cxnLst/>
              <a:rect l="l" t="t" r="r" b="b"/>
              <a:pathLst>
                <a:path w="69575" h="8265" extrusionOk="0">
                  <a:moveTo>
                    <a:pt x="34353" y="1"/>
                  </a:moveTo>
                  <a:cubicBezTo>
                    <a:pt x="28698" y="1"/>
                    <a:pt x="23095" y="478"/>
                    <a:pt x="18296" y="1774"/>
                  </a:cubicBezTo>
                  <a:cubicBezTo>
                    <a:pt x="0" y="6736"/>
                    <a:pt x="65715" y="8265"/>
                    <a:pt x="65715" y="8265"/>
                  </a:cubicBezTo>
                  <a:lnTo>
                    <a:pt x="69574" y="7739"/>
                  </a:lnTo>
                  <a:lnTo>
                    <a:pt x="66567" y="3779"/>
                  </a:lnTo>
                  <a:cubicBezTo>
                    <a:pt x="66567" y="3779"/>
                    <a:pt x="50255" y="1"/>
                    <a:pt x="34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69"/>
            <p:cNvSpPr/>
            <p:nvPr/>
          </p:nvSpPr>
          <p:spPr>
            <a:xfrm>
              <a:off x="4623129" y="3270097"/>
              <a:ext cx="1480736" cy="353712"/>
            </a:xfrm>
            <a:custGeom>
              <a:avLst/>
              <a:gdLst/>
              <a:ahLst/>
              <a:cxnLst/>
              <a:rect l="l" t="t" r="r" b="b"/>
              <a:pathLst>
                <a:path w="63510" h="15171" extrusionOk="0">
                  <a:moveTo>
                    <a:pt x="26082" y="0"/>
                  </a:moveTo>
                  <a:cubicBezTo>
                    <a:pt x="16651" y="0"/>
                    <a:pt x="7066" y="1500"/>
                    <a:pt x="1" y="6148"/>
                  </a:cubicBezTo>
                  <a:lnTo>
                    <a:pt x="3760" y="9732"/>
                  </a:lnTo>
                  <a:lnTo>
                    <a:pt x="63510" y="15171"/>
                  </a:lnTo>
                  <a:cubicBezTo>
                    <a:pt x="63510" y="15171"/>
                    <a:pt x="63485" y="13642"/>
                    <a:pt x="62908" y="11537"/>
                  </a:cubicBezTo>
                  <a:cubicBezTo>
                    <a:pt x="49099" y="7602"/>
                    <a:pt x="21981" y="4970"/>
                    <a:pt x="21981" y="4970"/>
                  </a:cubicBezTo>
                  <a:cubicBezTo>
                    <a:pt x="23079" y="4933"/>
                    <a:pt x="24179" y="4916"/>
                    <a:pt x="25279" y="4916"/>
                  </a:cubicBezTo>
                  <a:cubicBezTo>
                    <a:pt x="40634" y="4916"/>
                    <a:pt x="55927" y="8320"/>
                    <a:pt x="62382" y="9958"/>
                  </a:cubicBezTo>
                  <a:cubicBezTo>
                    <a:pt x="61931" y="8729"/>
                    <a:pt x="60803" y="6248"/>
                    <a:pt x="59901" y="4970"/>
                  </a:cubicBezTo>
                  <a:cubicBezTo>
                    <a:pt x="59901" y="4970"/>
                    <a:pt x="43248" y="0"/>
                    <a:pt x="26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69"/>
            <p:cNvSpPr/>
            <p:nvPr/>
          </p:nvSpPr>
          <p:spPr>
            <a:xfrm>
              <a:off x="4623129" y="3163456"/>
              <a:ext cx="1356863" cy="250007"/>
            </a:xfrm>
            <a:custGeom>
              <a:avLst/>
              <a:gdLst/>
              <a:ahLst/>
              <a:cxnLst/>
              <a:rect l="l" t="t" r="r" b="b"/>
              <a:pathLst>
                <a:path w="58197" h="10723" extrusionOk="0">
                  <a:moveTo>
                    <a:pt x="29555" y="0"/>
                  </a:moveTo>
                  <a:cubicBezTo>
                    <a:pt x="6488" y="0"/>
                    <a:pt x="1" y="10722"/>
                    <a:pt x="1" y="10722"/>
                  </a:cubicBezTo>
                  <a:cubicBezTo>
                    <a:pt x="7578" y="3774"/>
                    <a:pt x="18161" y="1662"/>
                    <a:pt x="28228" y="1662"/>
                  </a:cubicBezTo>
                  <a:cubicBezTo>
                    <a:pt x="43833" y="1662"/>
                    <a:pt x="58197" y="6737"/>
                    <a:pt x="58197" y="6737"/>
                  </a:cubicBezTo>
                  <a:lnTo>
                    <a:pt x="58197" y="4281"/>
                  </a:lnTo>
                  <a:cubicBezTo>
                    <a:pt x="46599" y="1170"/>
                    <a:pt x="37172" y="0"/>
                    <a:pt x="29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69"/>
            <p:cNvSpPr/>
            <p:nvPr/>
          </p:nvSpPr>
          <p:spPr>
            <a:xfrm>
              <a:off x="3142442" y="3270097"/>
              <a:ext cx="1480736" cy="353712"/>
            </a:xfrm>
            <a:custGeom>
              <a:avLst/>
              <a:gdLst/>
              <a:ahLst/>
              <a:cxnLst/>
              <a:rect l="l" t="t" r="r" b="b"/>
              <a:pathLst>
                <a:path w="63510" h="15171" extrusionOk="0">
                  <a:moveTo>
                    <a:pt x="37436" y="0"/>
                  </a:moveTo>
                  <a:cubicBezTo>
                    <a:pt x="20277" y="0"/>
                    <a:pt x="3635" y="4970"/>
                    <a:pt x="3635" y="4970"/>
                  </a:cubicBezTo>
                  <a:cubicBezTo>
                    <a:pt x="2708" y="6248"/>
                    <a:pt x="1605" y="8729"/>
                    <a:pt x="1129" y="9958"/>
                  </a:cubicBezTo>
                  <a:cubicBezTo>
                    <a:pt x="7583" y="8320"/>
                    <a:pt x="22877" y="4916"/>
                    <a:pt x="38231" y="4916"/>
                  </a:cubicBezTo>
                  <a:cubicBezTo>
                    <a:pt x="39332" y="4916"/>
                    <a:pt x="40432" y="4933"/>
                    <a:pt x="41530" y="4970"/>
                  </a:cubicBezTo>
                  <a:cubicBezTo>
                    <a:pt x="41530" y="4970"/>
                    <a:pt x="14412" y="7602"/>
                    <a:pt x="627" y="11537"/>
                  </a:cubicBezTo>
                  <a:cubicBezTo>
                    <a:pt x="51" y="13642"/>
                    <a:pt x="1" y="15171"/>
                    <a:pt x="1" y="15171"/>
                  </a:cubicBezTo>
                  <a:lnTo>
                    <a:pt x="59776" y="9732"/>
                  </a:lnTo>
                  <a:lnTo>
                    <a:pt x="63510" y="6148"/>
                  </a:lnTo>
                  <a:cubicBezTo>
                    <a:pt x="56445" y="1500"/>
                    <a:pt x="46862" y="0"/>
                    <a:pt x="37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69"/>
            <p:cNvSpPr/>
            <p:nvPr/>
          </p:nvSpPr>
          <p:spPr>
            <a:xfrm>
              <a:off x="3266336" y="3163456"/>
              <a:ext cx="1356840" cy="250007"/>
            </a:xfrm>
            <a:custGeom>
              <a:avLst/>
              <a:gdLst/>
              <a:ahLst/>
              <a:cxnLst/>
              <a:rect l="l" t="t" r="r" b="b"/>
              <a:pathLst>
                <a:path w="58196" h="10723" extrusionOk="0">
                  <a:moveTo>
                    <a:pt x="28642" y="0"/>
                  </a:moveTo>
                  <a:cubicBezTo>
                    <a:pt x="21024" y="0"/>
                    <a:pt x="11598" y="1170"/>
                    <a:pt x="0" y="4281"/>
                  </a:cubicBezTo>
                  <a:lnTo>
                    <a:pt x="0" y="6737"/>
                  </a:lnTo>
                  <a:cubicBezTo>
                    <a:pt x="0" y="6737"/>
                    <a:pt x="14364" y="1662"/>
                    <a:pt x="29969" y="1662"/>
                  </a:cubicBezTo>
                  <a:cubicBezTo>
                    <a:pt x="40036" y="1662"/>
                    <a:pt x="50619" y="3774"/>
                    <a:pt x="58196" y="10722"/>
                  </a:cubicBezTo>
                  <a:cubicBezTo>
                    <a:pt x="58196" y="10722"/>
                    <a:pt x="51709" y="0"/>
                    <a:pt x="286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69"/>
            <p:cNvSpPr/>
            <p:nvPr/>
          </p:nvSpPr>
          <p:spPr>
            <a:xfrm>
              <a:off x="3266336" y="2663521"/>
              <a:ext cx="2713679" cy="749950"/>
            </a:xfrm>
            <a:custGeom>
              <a:avLst/>
              <a:gdLst/>
              <a:ahLst/>
              <a:cxnLst/>
              <a:rect l="l" t="t" r="r" b="b"/>
              <a:pathLst>
                <a:path w="116392" h="32166" extrusionOk="0">
                  <a:moveTo>
                    <a:pt x="38985" y="0"/>
                  </a:moveTo>
                  <a:cubicBezTo>
                    <a:pt x="26331" y="0"/>
                    <a:pt x="15564" y="5473"/>
                    <a:pt x="15564" y="5473"/>
                  </a:cubicBezTo>
                  <a:lnTo>
                    <a:pt x="0" y="25724"/>
                  </a:lnTo>
                  <a:lnTo>
                    <a:pt x="0" y="25724"/>
                  </a:lnTo>
                  <a:cubicBezTo>
                    <a:pt x="11598" y="22613"/>
                    <a:pt x="21024" y="21443"/>
                    <a:pt x="28642" y="21443"/>
                  </a:cubicBezTo>
                  <a:cubicBezTo>
                    <a:pt x="51709" y="21443"/>
                    <a:pt x="58196" y="32165"/>
                    <a:pt x="58196" y="32165"/>
                  </a:cubicBezTo>
                  <a:cubicBezTo>
                    <a:pt x="58196" y="32165"/>
                    <a:pt x="64683" y="21443"/>
                    <a:pt x="87750" y="21443"/>
                  </a:cubicBezTo>
                  <a:cubicBezTo>
                    <a:pt x="95367" y="21443"/>
                    <a:pt x="104794" y="22613"/>
                    <a:pt x="116392" y="25724"/>
                  </a:cubicBezTo>
                  <a:lnTo>
                    <a:pt x="116392" y="25724"/>
                  </a:lnTo>
                  <a:lnTo>
                    <a:pt x="100828" y="5473"/>
                  </a:lnTo>
                  <a:cubicBezTo>
                    <a:pt x="100828" y="5473"/>
                    <a:pt x="90060" y="0"/>
                    <a:pt x="77406" y="0"/>
                  </a:cubicBezTo>
                  <a:cubicBezTo>
                    <a:pt x="71105" y="0"/>
                    <a:pt x="64336" y="1357"/>
                    <a:pt x="58196" y="5423"/>
                  </a:cubicBezTo>
                  <a:cubicBezTo>
                    <a:pt x="52056" y="1357"/>
                    <a:pt x="45287" y="0"/>
                    <a:pt x="389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69"/>
            <p:cNvSpPr/>
            <p:nvPr/>
          </p:nvSpPr>
          <p:spPr>
            <a:xfrm>
              <a:off x="4490492" y="3413435"/>
              <a:ext cx="260056" cy="172974"/>
            </a:xfrm>
            <a:custGeom>
              <a:avLst/>
              <a:gdLst/>
              <a:ahLst/>
              <a:cxnLst/>
              <a:rect l="l" t="t" r="r" b="b"/>
              <a:pathLst>
                <a:path w="11154" h="7419" extrusionOk="0">
                  <a:moveTo>
                    <a:pt x="5690" y="0"/>
                  </a:moveTo>
                  <a:lnTo>
                    <a:pt x="1" y="5464"/>
                  </a:lnTo>
                  <a:lnTo>
                    <a:pt x="1605" y="7419"/>
                  </a:lnTo>
                  <a:lnTo>
                    <a:pt x="5690" y="3133"/>
                  </a:lnTo>
                  <a:lnTo>
                    <a:pt x="9449" y="6792"/>
                  </a:lnTo>
                  <a:lnTo>
                    <a:pt x="11154" y="5188"/>
                  </a:lnTo>
                  <a:lnTo>
                    <a:pt x="56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69"/>
            <p:cNvSpPr/>
            <p:nvPr/>
          </p:nvSpPr>
          <p:spPr>
            <a:xfrm>
              <a:off x="3266336" y="3309335"/>
              <a:ext cx="1269782" cy="104125"/>
            </a:xfrm>
            <a:custGeom>
              <a:avLst/>
              <a:gdLst/>
              <a:ahLst/>
              <a:cxnLst/>
              <a:rect l="l" t="t" r="r" b="b"/>
              <a:pathLst>
                <a:path w="54462" h="4466" extrusionOk="0">
                  <a:moveTo>
                    <a:pt x="32373" y="1"/>
                  </a:moveTo>
                  <a:cubicBezTo>
                    <a:pt x="30718" y="1"/>
                    <a:pt x="29040" y="44"/>
                    <a:pt x="27369" y="129"/>
                  </a:cubicBezTo>
                  <a:cubicBezTo>
                    <a:pt x="23885" y="330"/>
                    <a:pt x="20451" y="681"/>
                    <a:pt x="17218" y="1132"/>
                  </a:cubicBezTo>
                  <a:cubicBezTo>
                    <a:pt x="13985" y="1558"/>
                    <a:pt x="11003" y="2109"/>
                    <a:pt x="8446" y="2585"/>
                  </a:cubicBezTo>
                  <a:cubicBezTo>
                    <a:pt x="5915" y="3087"/>
                    <a:pt x="3785" y="3563"/>
                    <a:pt x="2306" y="3914"/>
                  </a:cubicBezTo>
                  <a:cubicBezTo>
                    <a:pt x="827" y="4265"/>
                    <a:pt x="0" y="4465"/>
                    <a:pt x="0" y="4465"/>
                  </a:cubicBezTo>
                  <a:cubicBezTo>
                    <a:pt x="0" y="4465"/>
                    <a:pt x="852" y="4290"/>
                    <a:pt x="2331" y="3989"/>
                  </a:cubicBezTo>
                  <a:cubicBezTo>
                    <a:pt x="3083" y="3864"/>
                    <a:pt x="3985" y="3688"/>
                    <a:pt x="5013" y="3488"/>
                  </a:cubicBezTo>
                  <a:cubicBezTo>
                    <a:pt x="6065" y="3287"/>
                    <a:pt x="7218" y="3062"/>
                    <a:pt x="8496" y="2836"/>
                  </a:cubicBezTo>
                  <a:cubicBezTo>
                    <a:pt x="9775" y="2610"/>
                    <a:pt x="11178" y="2385"/>
                    <a:pt x="12632" y="2159"/>
                  </a:cubicBezTo>
                  <a:cubicBezTo>
                    <a:pt x="14110" y="1934"/>
                    <a:pt x="15664" y="1733"/>
                    <a:pt x="17268" y="1508"/>
                  </a:cubicBezTo>
                  <a:cubicBezTo>
                    <a:pt x="20501" y="1107"/>
                    <a:pt x="23935" y="756"/>
                    <a:pt x="27394" y="605"/>
                  </a:cubicBezTo>
                  <a:cubicBezTo>
                    <a:pt x="29282" y="495"/>
                    <a:pt x="31185" y="438"/>
                    <a:pt x="33053" y="438"/>
                  </a:cubicBezTo>
                  <a:cubicBezTo>
                    <a:pt x="34582" y="438"/>
                    <a:pt x="36089" y="476"/>
                    <a:pt x="37544" y="555"/>
                  </a:cubicBezTo>
                  <a:cubicBezTo>
                    <a:pt x="39148" y="655"/>
                    <a:pt x="40702" y="781"/>
                    <a:pt x="42181" y="956"/>
                  </a:cubicBezTo>
                  <a:cubicBezTo>
                    <a:pt x="43659" y="1157"/>
                    <a:pt x="45038" y="1382"/>
                    <a:pt x="46316" y="1658"/>
                  </a:cubicBezTo>
                  <a:cubicBezTo>
                    <a:pt x="46943" y="1783"/>
                    <a:pt x="47544" y="1959"/>
                    <a:pt x="48121" y="2084"/>
                  </a:cubicBezTo>
                  <a:cubicBezTo>
                    <a:pt x="48672" y="2260"/>
                    <a:pt x="49223" y="2385"/>
                    <a:pt x="49725" y="2560"/>
                  </a:cubicBezTo>
                  <a:cubicBezTo>
                    <a:pt x="50727" y="2861"/>
                    <a:pt x="51604" y="3187"/>
                    <a:pt x="52306" y="3488"/>
                  </a:cubicBezTo>
                  <a:cubicBezTo>
                    <a:pt x="52632" y="3638"/>
                    <a:pt x="52958" y="3763"/>
                    <a:pt x="53233" y="3864"/>
                  </a:cubicBezTo>
                  <a:cubicBezTo>
                    <a:pt x="53484" y="3989"/>
                    <a:pt x="53710" y="4114"/>
                    <a:pt x="53885" y="4189"/>
                  </a:cubicBezTo>
                  <a:cubicBezTo>
                    <a:pt x="54261" y="4365"/>
                    <a:pt x="54462" y="4465"/>
                    <a:pt x="54462" y="4465"/>
                  </a:cubicBezTo>
                  <a:cubicBezTo>
                    <a:pt x="54462" y="4465"/>
                    <a:pt x="54261" y="4365"/>
                    <a:pt x="53910" y="4164"/>
                  </a:cubicBezTo>
                  <a:cubicBezTo>
                    <a:pt x="53735" y="4089"/>
                    <a:pt x="53509" y="3964"/>
                    <a:pt x="53259" y="3813"/>
                  </a:cubicBezTo>
                  <a:cubicBezTo>
                    <a:pt x="52983" y="3688"/>
                    <a:pt x="52682" y="3563"/>
                    <a:pt x="52331" y="3387"/>
                  </a:cubicBezTo>
                  <a:cubicBezTo>
                    <a:pt x="51629" y="3087"/>
                    <a:pt x="50777" y="2736"/>
                    <a:pt x="49775" y="2385"/>
                  </a:cubicBezTo>
                  <a:cubicBezTo>
                    <a:pt x="49274" y="2209"/>
                    <a:pt x="48747" y="2059"/>
                    <a:pt x="48171" y="1884"/>
                  </a:cubicBezTo>
                  <a:cubicBezTo>
                    <a:pt x="47594" y="1733"/>
                    <a:pt x="46993" y="1558"/>
                    <a:pt x="46366" y="1407"/>
                  </a:cubicBezTo>
                  <a:cubicBezTo>
                    <a:pt x="45088" y="1107"/>
                    <a:pt x="43710" y="856"/>
                    <a:pt x="42231" y="630"/>
                  </a:cubicBezTo>
                  <a:cubicBezTo>
                    <a:pt x="40752" y="430"/>
                    <a:pt x="39173" y="254"/>
                    <a:pt x="37569" y="154"/>
                  </a:cubicBezTo>
                  <a:cubicBezTo>
                    <a:pt x="35886" y="51"/>
                    <a:pt x="34142" y="1"/>
                    <a:pt x="323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69"/>
            <p:cNvSpPr/>
            <p:nvPr/>
          </p:nvSpPr>
          <p:spPr>
            <a:xfrm>
              <a:off x="3468496" y="3347315"/>
              <a:ext cx="790635" cy="66145"/>
            </a:xfrm>
            <a:custGeom>
              <a:avLst/>
              <a:gdLst/>
              <a:ahLst/>
              <a:cxnLst/>
              <a:rect l="l" t="t" r="r" b="b"/>
              <a:pathLst>
                <a:path w="33911" h="2837" extrusionOk="0">
                  <a:moveTo>
                    <a:pt x="24840" y="0"/>
                  </a:moveTo>
                  <a:cubicBezTo>
                    <a:pt x="24283" y="0"/>
                    <a:pt x="23713" y="15"/>
                    <a:pt x="23134" y="29"/>
                  </a:cubicBezTo>
                  <a:cubicBezTo>
                    <a:pt x="22156" y="54"/>
                    <a:pt x="21104" y="54"/>
                    <a:pt x="20051" y="129"/>
                  </a:cubicBezTo>
                  <a:cubicBezTo>
                    <a:pt x="18998" y="179"/>
                    <a:pt x="17946" y="255"/>
                    <a:pt x="16868" y="305"/>
                  </a:cubicBezTo>
                  <a:cubicBezTo>
                    <a:pt x="15815" y="355"/>
                    <a:pt x="14738" y="480"/>
                    <a:pt x="13710" y="605"/>
                  </a:cubicBezTo>
                  <a:cubicBezTo>
                    <a:pt x="12658" y="706"/>
                    <a:pt x="11630" y="806"/>
                    <a:pt x="10627" y="931"/>
                  </a:cubicBezTo>
                  <a:cubicBezTo>
                    <a:pt x="9650" y="1082"/>
                    <a:pt x="8698" y="1207"/>
                    <a:pt x="7770" y="1357"/>
                  </a:cubicBezTo>
                  <a:cubicBezTo>
                    <a:pt x="6868" y="1483"/>
                    <a:pt x="6016" y="1608"/>
                    <a:pt x="5239" y="1758"/>
                  </a:cubicBezTo>
                  <a:cubicBezTo>
                    <a:pt x="3660" y="2059"/>
                    <a:pt x="2357" y="2335"/>
                    <a:pt x="1429" y="2535"/>
                  </a:cubicBezTo>
                  <a:cubicBezTo>
                    <a:pt x="527" y="2736"/>
                    <a:pt x="1" y="2836"/>
                    <a:pt x="1" y="2836"/>
                  </a:cubicBezTo>
                  <a:cubicBezTo>
                    <a:pt x="1" y="2836"/>
                    <a:pt x="527" y="2761"/>
                    <a:pt x="1454" y="2610"/>
                  </a:cubicBezTo>
                  <a:cubicBezTo>
                    <a:pt x="2382" y="2460"/>
                    <a:pt x="3685" y="2285"/>
                    <a:pt x="5264" y="2009"/>
                  </a:cubicBezTo>
                  <a:cubicBezTo>
                    <a:pt x="6843" y="1808"/>
                    <a:pt x="8698" y="1558"/>
                    <a:pt x="10678" y="1307"/>
                  </a:cubicBezTo>
                  <a:cubicBezTo>
                    <a:pt x="11680" y="1232"/>
                    <a:pt x="12708" y="1132"/>
                    <a:pt x="13735" y="1032"/>
                  </a:cubicBezTo>
                  <a:cubicBezTo>
                    <a:pt x="14788" y="931"/>
                    <a:pt x="15840" y="806"/>
                    <a:pt x="16918" y="756"/>
                  </a:cubicBezTo>
                  <a:cubicBezTo>
                    <a:pt x="17971" y="681"/>
                    <a:pt x="19023" y="631"/>
                    <a:pt x="20076" y="555"/>
                  </a:cubicBezTo>
                  <a:cubicBezTo>
                    <a:pt x="21129" y="480"/>
                    <a:pt x="22156" y="480"/>
                    <a:pt x="23159" y="430"/>
                  </a:cubicBezTo>
                  <a:cubicBezTo>
                    <a:pt x="24161" y="405"/>
                    <a:pt x="25114" y="355"/>
                    <a:pt x="26041" y="355"/>
                  </a:cubicBezTo>
                  <a:lnTo>
                    <a:pt x="28597" y="355"/>
                  </a:lnTo>
                  <a:cubicBezTo>
                    <a:pt x="29399" y="380"/>
                    <a:pt x="30126" y="405"/>
                    <a:pt x="30778" y="430"/>
                  </a:cubicBezTo>
                  <a:cubicBezTo>
                    <a:pt x="31104" y="455"/>
                    <a:pt x="31404" y="455"/>
                    <a:pt x="31680" y="480"/>
                  </a:cubicBezTo>
                  <a:cubicBezTo>
                    <a:pt x="31981" y="505"/>
                    <a:pt x="32232" y="530"/>
                    <a:pt x="32457" y="555"/>
                  </a:cubicBezTo>
                  <a:cubicBezTo>
                    <a:pt x="33384" y="656"/>
                    <a:pt x="33911" y="706"/>
                    <a:pt x="33911" y="706"/>
                  </a:cubicBezTo>
                  <a:cubicBezTo>
                    <a:pt x="33911" y="706"/>
                    <a:pt x="33384" y="631"/>
                    <a:pt x="32482" y="480"/>
                  </a:cubicBezTo>
                  <a:cubicBezTo>
                    <a:pt x="32232" y="430"/>
                    <a:pt x="31981" y="380"/>
                    <a:pt x="31705" y="355"/>
                  </a:cubicBezTo>
                  <a:cubicBezTo>
                    <a:pt x="31430" y="330"/>
                    <a:pt x="31129" y="305"/>
                    <a:pt x="30803" y="280"/>
                  </a:cubicBezTo>
                  <a:cubicBezTo>
                    <a:pt x="30151" y="230"/>
                    <a:pt x="29425" y="154"/>
                    <a:pt x="28623" y="104"/>
                  </a:cubicBezTo>
                  <a:cubicBezTo>
                    <a:pt x="27820" y="79"/>
                    <a:pt x="26943" y="54"/>
                    <a:pt x="26041" y="29"/>
                  </a:cubicBezTo>
                  <a:cubicBezTo>
                    <a:pt x="25649" y="8"/>
                    <a:pt x="25248" y="0"/>
                    <a:pt x="24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69"/>
            <p:cNvSpPr/>
            <p:nvPr/>
          </p:nvSpPr>
          <p:spPr>
            <a:xfrm>
              <a:off x="3277433" y="3431107"/>
              <a:ext cx="1228887" cy="116738"/>
            </a:xfrm>
            <a:custGeom>
              <a:avLst/>
              <a:gdLst/>
              <a:ahLst/>
              <a:cxnLst/>
              <a:rect l="l" t="t" r="r" b="b"/>
              <a:pathLst>
                <a:path w="52708" h="5007" extrusionOk="0">
                  <a:moveTo>
                    <a:pt x="37115" y="0"/>
                  </a:moveTo>
                  <a:cubicBezTo>
                    <a:pt x="36736" y="0"/>
                    <a:pt x="36354" y="6"/>
                    <a:pt x="35965" y="19"/>
                  </a:cubicBezTo>
                  <a:cubicBezTo>
                    <a:pt x="35188" y="44"/>
                    <a:pt x="34386" y="44"/>
                    <a:pt x="33584" y="69"/>
                  </a:cubicBezTo>
                  <a:cubicBezTo>
                    <a:pt x="33183" y="94"/>
                    <a:pt x="32782" y="94"/>
                    <a:pt x="32381" y="119"/>
                  </a:cubicBezTo>
                  <a:cubicBezTo>
                    <a:pt x="31955" y="144"/>
                    <a:pt x="31554" y="169"/>
                    <a:pt x="31153" y="194"/>
                  </a:cubicBezTo>
                  <a:cubicBezTo>
                    <a:pt x="29524" y="295"/>
                    <a:pt x="27845" y="370"/>
                    <a:pt x="26191" y="545"/>
                  </a:cubicBezTo>
                  <a:cubicBezTo>
                    <a:pt x="25364" y="620"/>
                    <a:pt x="24537" y="696"/>
                    <a:pt x="23710" y="771"/>
                  </a:cubicBezTo>
                  <a:cubicBezTo>
                    <a:pt x="22883" y="846"/>
                    <a:pt x="22081" y="971"/>
                    <a:pt x="21254" y="1072"/>
                  </a:cubicBezTo>
                  <a:cubicBezTo>
                    <a:pt x="19624" y="1272"/>
                    <a:pt x="18045" y="1473"/>
                    <a:pt x="16492" y="1723"/>
                  </a:cubicBezTo>
                  <a:cubicBezTo>
                    <a:pt x="14963" y="1974"/>
                    <a:pt x="13459" y="2199"/>
                    <a:pt x="12055" y="2450"/>
                  </a:cubicBezTo>
                  <a:cubicBezTo>
                    <a:pt x="10652" y="2701"/>
                    <a:pt x="9324" y="2976"/>
                    <a:pt x="8096" y="3202"/>
                  </a:cubicBezTo>
                  <a:cubicBezTo>
                    <a:pt x="7494" y="3327"/>
                    <a:pt x="6893" y="3428"/>
                    <a:pt x="6341" y="3553"/>
                  </a:cubicBezTo>
                  <a:cubicBezTo>
                    <a:pt x="5790" y="3678"/>
                    <a:pt x="5263" y="3778"/>
                    <a:pt x="4762" y="3904"/>
                  </a:cubicBezTo>
                  <a:cubicBezTo>
                    <a:pt x="3785" y="4129"/>
                    <a:pt x="2933" y="4330"/>
                    <a:pt x="2206" y="4480"/>
                  </a:cubicBezTo>
                  <a:cubicBezTo>
                    <a:pt x="802" y="4806"/>
                    <a:pt x="0" y="5006"/>
                    <a:pt x="0" y="5006"/>
                  </a:cubicBezTo>
                  <a:cubicBezTo>
                    <a:pt x="0" y="5006"/>
                    <a:pt x="802" y="4856"/>
                    <a:pt x="2231" y="4580"/>
                  </a:cubicBezTo>
                  <a:cubicBezTo>
                    <a:pt x="2958" y="4430"/>
                    <a:pt x="3810" y="4255"/>
                    <a:pt x="4812" y="4079"/>
                  </a:cubicBezTo>
                  <a:cubicBezTo>
                    <a:pt x="5314" y="3979"/>
                    <a:pt x="5840" y="3879"/>
                    <a:pt x="6391" y="3753"/>
                  </a:cubicBezTo>
                  <a:cubicBezTo>
                    <a:pt x="6943" y="3653"/>
                    <a:pt x="7544" y="3553"/>
                    <a:pt x="8146" y="3453"/>
                  </a:cubicBezTo>
                  <a:cubicBezTo>
                    <a:pt x="9374" y="3252"/>
                    <a:pt x="10702" y="3027"/>
                    <a:pt x="12106" y="2776"/>
                  </a:cubicBezTo>
                  <a:cubicBezTo>
                    <a:pt x="13534" y="2550"/>
                    <a:pt x="15013" y="2350"/>
                    <a:pt x="16567" y="2124"/>
                  </a:cubicBezTo>
                  <a:cubicBezTo>
                    <a:pt x="18096" y="1874"/>
                    <a:pt x="19700" y="1698"/>
                    <a:pt x="21304" y="1498"/>
                  </a:cubicBezTo>
                  <a:cubicBezTo>
                    <a:pt x="22131" y="1397"/>
                    <a:pt x="22933" y="1297"/>
                    <a:pt x="23760" y="1222"/>
                  </a:cubicBezTo>
                  <a:cubicBezTo>
                    <a:pt x="24587" y="1147"/>
                    <a:pt x="25414" y="1072"/>
                    <a:pt x="26241" y="996"/>
                  </a:cubicBezTo>
                  <a:cubicBezTo>
                    <a:pt x="27895" y="821"/>
                    <a:pt x="29549" y="721"/>
                    <a:pt x="31178" y="620"/>
                  </a:cubicBezTo>
                  <a:cubicBezTo>
                    <a:pt x="31579" y="595"/>
                    <a:pt x="31980" y="570"/>
                    <a:pt x="32381" y="545"/>
                  </a:cubicBezTo>
                  <a:cubicBezTo>
                    <a:pt x="32807" y="520"/>
                    <a:pt x="33208" y="495"/>
                    <a:pt x="33609" y="495"/>
                  </a:cubicBezTo>
                  <a:cubicBezTo>
                    <a:pt x="34386" y="470"/>
                    <a:pt x="35188" y="445"/>
                    <a:pt x="35965" y="420"/>
                  </a:cubicBezTo>
                  <a:cubicBezTo>
                    <a:pt x="36742" y="395"/>
                    <a:pt x="37494" y="395"/>
                    <a:pt x="38246" y="395"/>
                  </a:cubicBezTo>
                  <a:cubicBezTo>
                    <a:pt x="38747" y="395"/>
                    <a:pt x="39237" y="373"/>
                    <a:pt x="39724" y="373"/>
                  </a:cubicBezTo>
                  <a:cubicBezTo>
                    <a:pt x="39967" y="373"/>
                    <a:pt x="40209" y="378"/>
                    <a:pt x="40452" y="395"/>
                  </a:cubicBezTo>
                  <a:cubicBezTo>
                    <a:pt x="41153" y="395"/>
                    <a:pt x="41855" y="420"/>
                    <a:pt x="42532" y="420"/>
                  </a:cubicBezTo>
                  <a:cubicBezTo>
                    <a:pt x="43183" y="445"/>
                    <a:pt x="43835" y="495"/>
                    <a:pt x="44462" y="520"/>
                  </a:cubicBezTo>
                  <a:cubicBezTo>
                    <a:pt x="45088" y="545"/>
                    <a:pt x="45690" y="570"/>
                    <a:pt x="46241" y="620"/>
                  </a:cubicBezTo>
                  <a:cubicBezTo>
                    <a:pt x="46818" y="671"/>
                    <a:pt x="47344" y="721"/>
                    <a:pt x="47845" y="771"/>
                  </a:cubicBezTo>
                  <a:cubicBezTo>
                    <a:pt x="48848" y="871"/>
                    <a:pt x="49725" y="971"/>
                    <a:pt x="50452" y="1072"/>
                  </a:cubicBezTo>
                  <a:cubicBezTo>
                    <a:pt x="51178" y="1172"/>
                    <a:pt x="51730" y="1272"/>
                    <a:pt x="52106" y="1347"/>
                  </a:cubicBezTo>
                  <a:cubicBezTo>
                    <a:pt x="52507" y="1422"/>
                    <a:pt x="52707" y="1473"/>
                    <a:pt x="52707" y="1473"/>
                  </a:cubicBezTo>
                  <a:cubicBezTo>
                    <a:pt x="52707" y="1473"/>
                    <a:pt x="52507" y="1422"/>
                    <a:pt x="52131" y="1322"/>
                  </a:cubicBezTo>
                  <a:cubicBezTo>
                    <a:pt x="51730" y="1247"/>
                    <a:pt x="51178" y="1097"/>
                    <a:pt x="50477" y="996"/>
                  </a:cubicBezTo>
                  <a:cubicBezTo>
                    <a:pt x="49750" y="846"/>
                    <a:pt x="48873" y="721"/>
                    <a:pt x="47870" y="595"/>
                  </a:cubicBezTo>
                  <a:cubicBezTo>
                    <a:pt x="46868" y="470"/>
                    <a:pt x="45715" y="320"/>
                    <a:pt x="44487" y="270"/>
                  </a:cubicBezTo>
                  <a:cubicBezTo>
                    <a:pt x="43860" y="219"/>
                    <a:pt x="43209" y="169"/>
                    <a:pt x="42532" y="119"/>
                  </a:cubicBezTo>
                  <a:cubicBezTo>
                    <a:pt x="41855" y="94"/>
                    <a:pt x="41178" y="69"/>
                    <a:pt x="40452" y="44"/>
                  </a:cubicBezTo>
                  <a:cubicBezTo>
                    <a:pt x="39750" y="19"/>
                    <a:pt x="38998" y="19"/>
                    <a:pt x="38246" y="19"/>
                  </a:cubicBezTo>
                  <a:cubicBezTo>
                    <a:pt x="37870" y="6"/>
                    <a:pt x="37494" y="0"/>
                    <a:pt x="371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69"/>
            <p:cNvSpPr/>
            <p:nvPr/>
          </p:nvSpPr>
          <p:spPr>
            <a:xfrm>
              <a:off x="3412984" y="3478343"/>
              <a:ext cx="894643" cy="87035"/>
            </a:xfrm>
            <a:custGeom>
              <a:avLst/>
              <a:gdLst/>
              <a:ahLst/>
              <a:cxnLst/>
              <a:rect l="l" t="t" r="r" b="b"/>
              <a:pathLst>
                <a:path w="38372" h="3733" extrusionOk="0">
                  <a:moveTo>
                    <a:pt x="38237" y="134"/>
                  </a:moveTo>
                  <a:cubicBezTo>
                    <a:pt x="38326" y="143"/>
                    <a:pt x="38372" y="148"/>
                    <a:pt x="38372" y="148"/>
                  </a:cubicBezTo>
                  <a:cubicBezTo>
                    <a:pt x="38372" y="148"/>
                    <a:pt x="38326" y="141"/>
                    <a:pt x="38237" y="134"/>
                  </a:cubicBezTo>
                  <a:close/>
                  <a:moveTo>
                    <a:pt x="33209" y="1"/>
                  </a:moveTo>
                  <a:cubicBezTo>
                    <a:pt x="32925" y="1"/>
                    <a:pt x="32633" y="6"/>
                    <a:pt x="32332" y="23"/>
                  </a:cubicBezTo>
                  <a:cubicBezTo>
                    <a:pt x="31430" y="48"/>
                    <a:pt x="30452" y="73"/>
                    <a:pt x="29425" y="98"/>
                  </a:cubicBezTo>
                  <a:cubicBezTo>
                    <a:pt x="28372" y="148"/>
                    <a:pt x="27294" y="224"/>
                    <a:pt x="26166" y="299"/>
                  </a:cubicBezTo>
                  <a:cubicBezTo>
                    <a:pt x="25039" y="374"/>
                    <a:pt x="23861" y="424"/>
                    <a:pt x="22683" y="549"/>
                  </a:cubicBezTo>
                  <a:cubicBezTo>
                    <a:pt x="21505" y="650"/>
                    <a:pt x="20302" y="775"/>
                    <a:pt x="19099" y="875"/>
                  </a:cubicBezTo>
                  <a:cubicBezTo>
                    <a:pt x="17896" y="1001"/>
                    <a:pt x="16693" y="1126"/>
                    <a:pt x="15515" y="1301"/>
                  </a:cubicBezTo>
                  <a:cubicBezTo>
                    <a:pt x="14337" y="1452"/>
                    <a:pt x="13184" y="1602"/>
                    <a:pt x="12056" y="1752"/>
                  </a:cubicBezTo>
                  <a:cubicBezTo>
                    <a:pt x="10928" y="1903"/>
                    <a:pt x="9851" y="2053"/>
                    <a:pt x="8823" y="2204"/>
                  </a:cubicBezTo>
                  <a:cubicBezTo>
                    <a:pt x="7795" y="2379"/>
                    <a:pt x="6843" y="2529"/>
                    <a:pt x="5941" y="2680"/>
                  </a:cubicBezTo>
                  <a:cubicBezTo>
                    <a:pt x="4161" y="3006"/>
                    <a:pt x="2683" y="3256"/>
                    <a:pt x="1630" y="3432"/>
                  </a:cubicBezTo>
                  <a:cubicBezTo>
                    <a:pt x="602" y="3632"/>
                    <a:pt x="1" y="3732"/>
                    <a:pt x="1" y="3732"/>
                  </a:cubicBezTo>
                  <a:cubicBezTo>
                    <a:pt x="1" y="3732"/>
                    <a:pt x="602" y="3657"/>
                    <a:pt x="1655" y="3532"/>
                  </a:cubicBezTo>
                  <a:cubicBezTo>
                    <a:pt x="2708" y="3381"/>
                    <a:pt x="4186" y="3181"/>
                    <a:pt x="5991" y="2955"/>
                  </a:cubicBezTo>
                  <a:cubicBezTo>
                    <a:pt x="6868" y="2805"/>
                    <a:pt x="7845" y="2680"/>
                    <a:pt x="8873" y="2529"/>
                  </a:cubicBezTo>
                  <a:cubicBezTo>
                    <a:pt x="9901" y="2404"/>
                    <a:pt x="10978" y="2279"/>
                    <a:pt x="12106" y="2153"/>
                  </a:cubicBezTo>
                  <a:cubicBezTo>
                    <a:pt x="13234" y="2003"/>
                    <a:pt x="14387" y="1878"/>
                    <a:pt x="15565" y="1727"/>
                  </a:cubicBezTo>
                  <a:cubicBezTo>
                    <a:pt x="16743" y="1552"/>
                    <a:pt x="17946" y="1452"/>
                    <a:pt x="19149" y="1351"/>
                  </a:cubicBezTo>
                  <a:cubicBezTo>
                    <a:pt x="20327" y="1226"/>
                    <a:pt x="21530" y="1101"/>
                    <a:pt x="22708" y="975"/>
                  </a:cubicBezTo>
                  <a:cubicBezTo>
                    <a:pt x="23886" y="850"/>
                    <a:pt x="25064" y="775"/>
                    <a:pt x="26191" y="700"/>
                  </a:cubicBezTo>
                  <a:cubicBezTo>
                    <a:pt x="27319" y="625"/>
                    <a:pt x="28397" y="499"/>
                    <a:pt x="29425" y="449"/>
                  </a:cubicBezTo>
                  <a:cubicBezTo>
                    <a:pt x="30477" y="374"/>
                    <a:pt x="31455" y="324"/>
                    <a:pt x="32357" y="274"/>
                  </a:cubicBezTo>
                  <a:cubicBezTo>
                    <a:pt x="33259" y="224"/>
                    <a:pt x="34086" y="224"/>
                    <a:pt x="34813" y="173"/>
                  </a:cubicBezTo>
                  <a:cubicBezTo>
                    <a:pt x="35540" y="148"/>
                    <a:pt x="36192" y="148"/>
                    <a:pt x="36718" y="148"/>
                  </a:cubicBezTo>
                  <a:cubicBezTo>
                    <a:pt x="37244" y="123"/>
                    <a:pt x="37645" y="123"/>
                    <a:pt x="37946" y="123"/>
                  </a:cubicBezTo>
                  <a:cubicBezTo>
                    <a:pt x="38068" y="123"/>
                    <a:pt x="38166" y="128"/>
                    <a:pt x="38237" y="134"/>
                  </a:cubicBezTo>
                  <a:lnTo>
                    <a:pt x="38237" y="134"/>
                  </a:lnTo>
                  <a:cubicBezTo>
                    <a:pt x="38005" y="111"/>
                    <a:pt x="37479" y="66"/>
                    <a:pt x="36718" y="48"/>
                  </a:cubicBezTo>
                  <a:cubicBezTo>
                    <a:pt x="36192" y="23"/>
                    <a:pt x="35540" y="23"/>
                    <a:pt x="34813" y="23"/>
                  </a:cubicBezTo>
                  <a:cubicBezTo>
                    <a:pt x="34312" y="23"/>
                    <a:pt x="33777" y="1"/>
                    <a:pt x="332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69"/>
            <p:cNvSpPr/>
            <p:nvPr/>
          </p:nvSpPr>
          <p:spPr>
            <a:xfrm>
              <a:off x="4710792" y="3309335"/>
              <a:ext cx="1269199" cy="104125"/>
            </a:xfrm>
            <a:custGeom>
              <a:avLst/>
              <a:gdLst/>
              <a:ahLst/>
              <a:cxnLst/>
              <a:rect l="l" t="t" r="r" b="b"/>
              <a:pathLst>
                <a:path w="54437" h="4466" extrusionOk="0">
                  <a:moveTo>
                    <a:pt x="22079" y="1"/>
                  </a:moveTo>
                  <a:cubicBezTo>
                    <a:pt x="20313" y="1"/>
                    <a:pt x="18576" y="51"/>
                    <a:pt x="16893" y="154"/>
                  </a:cubicBezTo>
                  <a:cubicBezTo>
                    <a:pt x="15264" y="254"/>
                    <a:pt x="13685" y="430"/>
                    <a:pt x="12206" y="630"/>
                  </a:cubicBezTo>
                  <a:cubicBezTo>
                    <a:pt x="10752" y="856"/>
                    <a:pt x="9349" y="1107"/>
                    <a:pt x="8071" y="1407"/>
                  </a:cubicBezTo>
                  <a:cubicBezTo>
                    <a:pt x="7444" y="1558"/>
                    <a:pt x="6842" y="1733"/>
                    <a:pt x="6266" y="1884"/>
                  </a:cubicBezTo>
                  <a:cubicBezTo>
                    <a:pt x="5715" y="2059"/>
                    <a:pt x="5163" y="2209"/>
                    <a:pt x="4662" y="2385"/>
                  </a:cubicBezTo>
                  <a:cubicBezTo>
                    <a:pt x="3659" y="2736"/>
                    <a:pt x="2807" y="3087"/>
                    <a:pt x="2106" y="3387"/>
                  </a:cubicBezTo>
                  <a:cubicBezTo>
                    <a:pt x="1780" y="3563"/>
                    <a:pt x="1454" y="3688"/>
                    <a:pt x="1203" y="3813"/>
                  </a:cubicBezTo>
                  <a:cubicBezTo>
                    <a:pt x="928" y="3964"/>
                    <a:pt x="727" y="4089"/>
                    <a:pt x="527" y="4164"/>
                  </a:cubicBezTo>
                  <a:cubicBezTo>
                    <a:pt x="176" y="4365"/>
                    <a:pt x="0" y="4465"/>
                    <a:pt x="0" y="4465"/>
                  </a:cubicBezTo>
                  <a:cubicBezTo>
                    <a:pt x="0" y="4465"/>
                    <a:pt x="176" y="4365"/>
                    <a:pt x="552" y="4189"/>
                  </a:cubicBezTo>
                  <a:cubicBezTo>
                    <a:pt x="727" y="4114"/>
                    <a:pt x="953" y="3989"/>
                    <a:pt x="1228" y="3864"/>
                  </a:cubicBezTo>
                  <a:cubicBezTo>
                    <a:pt x="1504" y="3763"/>
                    <a:pt x="1805" y="3638"/>
                    <a:pt x="2156" y="3488"/>
                  </a:cubicBezTo>
                  <a:cubicBezTo>
                    <a:pt x="2857" y="3187"/>
                    <a:pt x="3710" y="2861"/>
                    <a:pt x="4712" y="2560"/>
                  </a:cubicBezTo>
                  <a:cubicBezTo>
                    <a:pt x="5213" y="2385"/>
                    <a:pt x="5765" y="2260"/>
                    <a:pt x="6341" y="2084"/>
                  </a:cubicBezTo>
                  <a:cubicBezTo>
                    <a:pt x="6918" y="1959"/>
                    <a:pt x="7494" y="1783"/>
                    <a:pt x="8146" y="1658"/>
                  </a:cubicBezTo>
                  <a:cubicBezTo>
                    <a:pt x="9399" y="1382"/>
                    <a:pt x="10802" y="1157"/>
                    <a:pt x="12256" y="956"/>
                  </a:cubicBezTo>
                  <a:cubicBezTo>
                    <a:pt x="13735" y="781"/>
                    <a:pt x="15289" y="655"/>
                    <a:pt x="16918" y="555"/>
                  </a:cubicBezTo>
                  <a:cubicBezTo>
                    <a:pt x="18373" y="476"/>
                    <a:pt x="19874" y="438"/>
                    <a:pt x="21401" y="438"/>
                  </a:cubicBezTo>
                  <a:cubicBezTo>
                    <a:pt x="23265" y="438"/>
                    <a:pt x="25166" y="495"/>
                    <a:pt x="27068" y="605"/>
                  </a:cubicBezTo>
                  <a:cubicBezTo>
                    <a:pt x="30502" y="756"/>
                    <a:pt x="33960" y="1107"/>
                    <a:pt x="37168" y="1508"/>
                  </a:cubicBezTo>
                  <a:cubicBezTo>
                    <a:pt x="38772" y="1733"/>
                    <a:pt x="40326" y="1934"/>
                    <a:pt x="41805" y="2159"/>
                  </a:cubicBezTo>
                  <a:cubicBezTo>
                    <a:pt x="43284" y="2385"/>
                    <a:pt x="44662" y="2610"/>
                    <a:pt x="45940" y="2836"/>
                  </a:cubicBezTo>
                  <a:cubicBezTo>
                    <a:pt x="47219" y="3062"/>
                    <a:pt x="48397" y="3287"/>
                    <a:pt x="49424" y="3488"/>
                  </a:cubicBezTo>
                  <a:cubicBezTo>
                    <a:pt x="50477" y="3688"/>
                    <a:pt x="51379" y="3864"/>
                    <a:pt x="52106" y="3989"/>
                  </a:cubicBezTo>
                  <a:cubicBezTo>
                    <a:pt x="53610" y="4290"/>
                    <a:pt x="54437" y="4465"/>
                    <a:pt x="54437" y="4465"/>
                  </a:cubicBezTo>
                  <a:cubicBezTo>
                    <a:pt x="54437" y="4465"/>
                    <a:pt x="53610" y="4265"/>
                    <a:pt x="52131" y="3914"/>
                  </a:cubicBezTo>
                  <a:cubicBezTo>
                    <a:pt x="50652" y="3563"/>
                    <a:pt x="48547" y="3087"/>
                    <a:pt x="45991" y="2585"/>
                  </a:cubicBezTo>
                  <a:cubicBezTo>
                    <a:pt x="43434" y="2109"/>
                    <a:pt x="40452" y="1558"/>
                    <a:pt x="37219" y="1132"/>
                  </a:cubicBezTo>
                  <a:cubicBezTo>
                    <a:pt x="34011" y="681"/>
                    <a:pt x="30552" y="330"/>
                    <a:pt x="27093" y="129"/>
                  </a:cubicBezTo>
                  <a:cubicBezTo>
                    <a:pt x="25409" y="44"/>
                    <a:pt x="23732" y="1"/>
                    <a:pt x="220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69"/>
            <p:cNvSpPr/>
            <p:nvPr/>
          </p:nvSpPr>
          <p:spPr>
            <a:xfrm>
              <a:off x="4987163" y="3347315"/>
              <a:ext cx="790635" cy="66145"/>
            </a:xfrm>
            <a:custGeom>
              <a:avLst/>
              <a:gdLst/>
              <a:ahLst/>
              <a:cxnLst/>
              <a:rect l="l" t="t" r="r" b="b"/>
              <a:pathLst>
                <a:path w="33911" h="2837" extrusionOk="0">
                  <a:moveTo>
                    <a:pt x="9076" y="0"/>
                  </a:moveTo>
                  <a:cubicBezTo>
                    <a:pt x="8672" y="0"/>
                    <a:pt x="8277" y="8"/>
                    <a:pt x="7896" y="29"/>
                  </a:cubicBezTo>
                  <a:cubicBezTo>
                    <a:pt x="6968" y="54"/>
                    <a:pt x="6116" y="79"/>
                    <a:pt x="5314" y="104"/>
                  </a:cubicBezTo>
                  <a:cubicBezTo>
                    <a:pt x="4512" y="154"/>
                    <a:pt x="3760" y="230"/>
                    <a:pt x="3109" y="280"/>
                  </a:cubicBezTo>
                  <a:cubicBezTo>
                    <a:pt x="2808" y="305"/>
                    <a:pt x="2482" y="330"/>
                    <a:pt x="2207" y="355"/>
                  </a:cubicBezTo>
                  <a:cubicBezTo>
                    <a:pt x="1931" y="380"/>
                    <a:pt x="1680" y="430"/>
                    <a:pt x="1455" y="480"/>
                  </a:cubicBezTo>
                  <a:cubicBezTo>
                    <a:pt x="527" y="631"/>
                    <a:pt x="1" y="706"/>
                    <a:pt x="1" y="706"/>
                  </a:cubicBezTo>
                  <a:cubicBezTo>
                    <a:pt x="1" y="706"/>
                    <a:pt x="527" y="656"/>
                    <a:pt x="1455" y="555"/>
                  </a:cubicBezTo>
                  <a:cubicBezTo>
                    <a:pt x="1705" y="530"/>
                    <a:pt x="1956" y="505"/>
                    <a:pt x="2232" y="480"/>
                  </a:cubicBezTo>
                  <a:cubicBezTo>
                    <a:pt x="2507" y="455"/>
                    <a:pt x="2808" y="455"/>
                    <a:pt x="3134" y="430"/>
                  </a:cubicBezTo>
                  <a:cubicBezTo>
                    <a:pt x="3785" y="405"/>
                    <a:pt x="4512" y="380"/>
                    <a:pt x="5314" y="355"/>
                  </a:cubicBezTo>
                  <a:lnTo>
                    <a:pt x="7896" y="355"/>
                  </a:lnTo>
                  <a:cubicBezTo>
                    <a:pt x="8798" y="355"/>
                    <a:pt x="9775" y="405"/>
                    <a:pt x="10778" y="430"/>
                  </a:cubicBezTo>
                  <a:cubicBezTo>
                    <a:pt x="11755" y="480"/>
                    <a:pt x="12808" y="480"/>
                    <a:pt x="13836" y="555"/>
                  </a:cubicBezTo>
                  <a:cubicBezTo>
                    <a:pt x="14888" y="631"/>
                    <a:pt x="15941" y="681"/>
                    <a:pt x="17019" y="756"/>
                  </a:cubicBezTo>
                  <a:cubicBezTo>
                    <a:pt x="18071" y="806"/>
                    <a:pt x="19124" y="931"/>
                    <a:pt x="20177" y="1032"/>
                  </a:cubicBezTo>
                  <a:cubicBezTo>
                    <a:pt x="21229" y="1132"/>
                    <a:pt x="22257" y="1232"/>
                    <a:pt x="23234" y="1307"/>
                  </a:cubicBezTo>
                  <a:cubicBezTo>
                    <a:pt x="25214" y="1558"/>
                    <a:pt x="27069" y="1808"/>
                    <a:pt x="28648" y="2009"/>
                  </a:cubicBezTo>
                  <a:cubicBezTo>
                    <a:pt x="30227" y="2285"/>
                    <a:pt x="31555" y="2460"/>
                    <a:pt x="32457" y="2610"/>
                  </a:cubicBezTo>
                  <a:cubicBezTo>
                    <a:pt x="33385" y="2761"/>
                    <a:pt x="33911" y="2836"/>
                    <a:pt x="33911" y="2836"/>
                  </a:cubicBezTo>
                  <a:cubicBezTo>
                    <a:pt x="33911" y="2836"/>
                    <a:pt x="33385" y="2736"/>
                    <a:pt x="32482" y="2535"/>
                  </a:cubicBezTo>
                  <a:cubicBezTo>
                    <a:pt x="31580" y="2335"/>
                    <a:pt x="30277" y="2059"/>
                    <a:pt x="28698" y="1758"/>
                  </a:cubicBezTo>
                  <a:cubicBezTo>
                    <a:pt x="27896" y="1608"/>
                    <a:pt x="27044" y="1483"/>
                    <a:pt x="26141" y="1357"/>
                  </a:cubicBezTo>
                  <a:cubicBezTo>
                    <a:pt x="25239" y="1207"/>
                    <a:pt x="24287" y="1082"/>
                    <a:pt x="23284" y="931"/>
                  </a:cubicBezTo>
                  <a:cubicBezTo>
                    <a:pt x="22282" y="806"/>
                    <a:pt x="21254" y="706"/>
                    <a:pt x="20227" y="605"/>
                  </a:cubicBezTo>
                  <a:cubicBezTo>
                    <a:pt x="19174" y="480"/>
                    <a:pt x="18121" y="355"/>
                    <a:pt x="17044" y="305"/>
                  </a:cubicBezTo>
                  <a:cubicBezTo>
                    <a:pt x="15966" y="255"/>
                    <a:pt x="14913" y="179"/>
                    <a:pt x="13861" y="129"/>
                  </a:cubicBezTo>
                  <a:cubicBezTo>
                    <a:pt x="12808" y="54"/>
                    <a:pt x="11781" y="54"/>
                    <a:pt x="10778" y="29"/>
                  </a:cubicBezTo>
                  <a:cubicBezTo>
                    <a:pt x="10199" y="15"/>
                    <a:pt x="9629" y="0"/>
                    <a:pt x="9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69"/>
            <p:cNvSpPr/>
            <p:nvPr/>
          </p:nvSpPr>
          <p:spPr>
            <a:xfrm>
              <a:off x="4740588" y="3431107"/>
              <a:ext cx="1228887" cy="116738"/>
            </a:xfrm>
            <a:custGeom>
              <a:avLst/>
              <a:gdLst/>
              <a:ahLst/>
              <a:cxnLst/>
              <a:rect l="l" t="t" r="r" b="b"/>
              <a:pathLst>
                <a:path w="52708" h="5007" extrusionOk="0">
                  <a:moveTo>
                    <a:pt x="15580" y="0"/>
                  </a:moveTo>
                  <a:cubicBezTo>
                    <a:pt x="15195" y="0"/>
                    <a:pt x="14813" y="6"/>
                    <a:pt x="14437" y="19"/>
                  </a:cubicBezTo>
                  <a:cubicBezTo>
                    <a:pt x="13685" y="19"/>
                    <a:pt x="12958" y="19"/>
                    <a:pt x="12231" y="44"/>
                  </a:cubicBezTo>
                  <a:cubicBezTo>
                    <a:pt x="11529" y="69"/>
                    <a:pt x="10828" y="94"/>
                    <a:pt x="10151" y="119"/>
                  </a:cubicBezTo>
                  <a:cubicBezTo>
                    <a:pt x="9474" y="169"/>
                    <a:pt x="8823" y="219"/>
                    <a:pt x="8221" y="270"/>
                  </a:cubicBezTo>
                  <a:cubicBezTo>
                    <a:pt x="6968" y="320"/>
                    <a:pt x="5840" y="470"/>
                    <a:pt x="4813" y="595"/>
                  </a:cubicBezTo>
                  <a:cubicBezTo>
                    <a:pt x="3810" y="721"/>
                    <a:pt x="2933" y="846"/>
                    <a:pt x="2231" y="996"/>
                  </a:cubicBezTo>
                  <a:cubicBezTo>
                    <a:pt x="1504" y="1097"/>
                    <a:pt x="953" y="1247"/>
                    <a:pt x="577" y="1322"/>
                  </a:cubicBezTo>
                  <a:cubicBezTo>
                    <a:pt x="201" y="1422"/>
                    <a:pt x="0" y="1473"/>
                    <a:pt x="0" y="1473"/>
                  </a:cubicBezTo>
                  <a:cubicBezTo>
                    <a:pt x="0" y="1473"/>
                    <a:pt x="201" y="1422"/>
                    <a:pt x="577" y="1347"/>
                  </a:cubicBezTo>
                  <a:cubicBezTo>
                    <a:pt x="953" y="1272"/>
                    <a:pt x="1529" y="1172"/>
                    <a:pt x="2231" y="1072"/>
                  </a:cubicBezTo>
                  <a:cubicBezTo>
                    <a:pt x="2958" y="971"/>
                    <a:pt x="3835" y="871"/>
                    <a:pt x="4838" y="771"/>
                  </a:cubicBezTo>
                  <a:cubicBezTo>
                    <a:pt x="5339" y="721"/>
                    <a:pt x="5890" y="671"/>
                    <a:pt x="6442" y="620"/>
                  </a:cubicBezTo>
                  <a:cubicBezTo>
                    <a:pt x="7018" y="570"/>
                    <a:pt x="7595" y="545"/>
                    <a:pt x="8221" y="520"/>
                  </a:cubicBezTo>
                  <a:cubicBezTo>
                    <a:pt x="8848" y="495"/>
                    <a:pt x="9499" y="445"/>
                    <a:pt x="10176" y="420"/>
                  </a:cubicBezTo>
                  <a:cubicBezTo>
                    <a:pt x="10828" y="420"/>
                    <a:pt x="11529" y="395"/>
                    <a:pt x="12256" y="395"/>
                  </a:cubicBezTo>
                  <a:cubicBezTo>
                    <a:pt x="12490" y="378"/>
                    <a:pt x="12727" y="373"/>
                    <a:pt x="12966" y="373"/>
                  </a:cubicBezTo>
                  <a:cubicBezTo>
                    <a:pt x="13445" y="373"/>
                    <a:pt x="13935" y="395"/>
                    <a:pt x="14437" y="395"/>
                  </a:cubicBezTo>
                  <a:cubicBezTo>
                    <a:pt x="15189" y="395"/>
                    <a:pt x="15940" y="395"/>
                    <a:pt x="16717" y="420"/>
                  </a:cubicBezTo>
                  <a:cubicBezTo>
                    <a:pt x="17494" y="445"/>
                    <a:pt x="18296" y="470"/>
                    <a:pt x="19098" y="495"/>
                  </a:cubicBezTo>
                  <a:cubicBezTo>
                    <a:pt x="19499" y="495"/>
                    <a:pt x="19900" y="520"/>
                    <a:pt x="20301" y="545"/>
                  </a:cubicBezTo>
                  <a:cubicBezTo>
                    <a:pt x="20702" y="570"/>
                    <a:pt x="21103" y="595"/>
                    <a:pt x="21529" y="620"/>
                  </a:cubicBezTo>
                  <a:cubicBezTo>
                    <a:pt x="23159" y="721"/>
                    <a:pt x="24813" y="821"/>
                    <a:pt x="26467" y="996"/>
                  </a:cubicBezTo>
                  <a:cubicBezTo>
                    <a:pt x="27269" y="1072"/>
                    <a:pt x="28096" y="1147"/>
                    <a:pt x="28923" y="1222"/>
                  </a:cubicBezTo>
                  <a:cubicBezTo>
                    <a:pt x="29750" y="1297"/>
                    <a:pt x="30577" y="1397"/>
                    <a:pt x="31379" y="1498"/>
                  </a:cubicBezTo>
                  <a:cubicBezTo>
                    <a:pt x="33008" y="1698"/>
                    <a:pt x="34612" y="1874"/>
                    <a:pt x="36141" y="2124"/>
                  </a:cubicBezTo>
                  <a:cubicBezTo>
                    <a:pt x="37670" y="2350"/>
                    <a:pt x="39174" y="2550"/>
                    <a:pt x="40577" y="2776"/>
                  </a:cubicBezTo>
                  <a:cubicBezTo>
                    <a:pt x="41981" y="3027"/>
                    <a:pt x="43309" y="3252"/>
                    <a:pt x="44537" y="3453"/>
                  </a:cubicBezTo>
                  <a:cubicBezTo>
                    <a:pt x="45164" y="3553"/>
                    <a:pt x="45740" y="3653"/>
                    <a:pt x="46291" y="3753"/>
                  </a:cubicBezTo>
                  <a:cubicBezTo>
                    <a:pt x="46868" y="3879"/>
                    <a:pt x="47394" y="3979"/>
                    <a:pt x="47895" y="4079"/>
                  </a:cubicBezTo>
                  <a:cubicBezTo>
                    <a:pt x="48873" y="4255"/>
                    <a:pt x="49750" y="4430"/>
                    <a:pt x="50452" y="4580"/>
                  </a:cubicBezTo>
                  <a:cubicBezTo>
                    <a:pt x="51880" y="4856"/>
                    <a:pt x="52708" y="5006"/>
                    <a:pt x="52708" y="5006"/>
                  </a:cubicBezTo>
                  <a:cubicBezTo>
                    <a:pt x="52708" y="5006"/>
                    <a:pt x="51880" y="4806"/>
                    <a:pt x="50477" y="4480"/>
                  </a:cubicBezTo>
                  <a:cubicBezTo>
                    <a:pt x="49775" y="4330"/>
                    <a:pt x="48898" y="4129"/>
                    <a:pt x="47921" y="3904"/>
                  </a:cubicBezTo>
                  <a:cubicBezTo>
                    <a:pt x="47419" y="3778"/>
                    <a:pt x="46893" y="3678"/>
                    <a:pt x="46342" y="3553"/>
                  </a:cubicBezTo>
                  <a:cubicBezTo>
                    <a:pt x="45790" y="3428"/>
                    <a:pt x="45189" y="3327"/>
                    <a:pt x="44587" y="3202"/>
                  </a:cubicBezTo>
                  <a:cubicBezTo>
                    <a:pt x="43359" y="2976"/>
                    <a:pt x="42031" y="2701"/>
                    <a:pt x="40627" y="2450"/>
                  </a:cubicBezTo>
                  <a:cubicBezTo>
                    <a:pt x="39224" y="2199"/>
                    <a:pt x="37745" y="1974"/>
                    <a:pt x="36191" y="1723"/>
                  </a:cubicBezTo>
                  <a:cubicBezTo>
                    <a:pt x="34662" y="1473"/>
                    <a:pt x="33058" y="1272"/>
                    <a:pt x="31429" y="1072"/>
                  </a:cubicBezTo>
                  <a:cubicBezTo>
                    <a:pt x="30627" y="971"/>
                    <a:pt x="29800" y="846"/>
                    <a:pt x="28973" y="771"/>
                  </a:cubicBezTo>
                  <a:cubicBezTo>
                    <a:pt x="28146" y="696"/>
                    <a:pt x="27319" y="620"/>
                    <a:pt x="26492" y="545"/>
                  </a:cubicBezTo>
                  <a:cubicBezTo>
                    <a:pt x="24838" y="370"/>
                    <a:pt x="23184" y="295"/>
                    <a:pt x="21554" y="194"/>
                  </a:cubicBezTo>
                  <a:cubicBezTo>
                    <a:pt x="21128" y="169"/>
                    <a:pt x="20727" y="144"/>
                    <a:pt x="20326" y="119"/>
                  </a:cubicBezTo>
                  <a:cubicBezTo>
                    <a:pt x="19925" y="94"/>
                    <a:pt x="19499" y="94"/>
                    <a:pt x="19098" y="69"/>
                  </a:cubicBezTo>
                  <a:cubicBezTo>
                    <a:pt x="18296" y="44"/>
                    <a:pt x="17519" y="44"/>
                    <a:pt x="16742" y="19"/>
                  </a:cubicBezTo>
                  <a:cubicBezTo>
                    <a:pt x="16354" y="6"/>
                    <a:pt x="15965" y="0"/>
                    <a:pt x="15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69"/>
            <p:cNvSpPr/>
            <p:nvPr/>
          </p:nvSpPr>
          <p:spPr>
            <a:xfrm>
              <a:off x="4939252" y="3478343"/>
              <a:ext cx="894060" cy="87035"/>
            </a:xfrm>
            <a:custGeom>
              <a:avLst/>
              <a:gdLst/>
              <a:ahLst/>
              <a:cxnLst/>
              <a:rect l="l" t="t" r="r" b="b"/>
              <a:pathLst>
                <a:path w="38347" h="3733" extrusionOk="0">
                  <a:moveTo>
                    <a:pt x="116" y="135"/>
                  </a:moveTo>
                  <a:lnTo>
                    <a:pt x="116" y="135"/>
                  </a:lnTo>
                  <a:cubicBezTo>
                    <a:pt x="40" y="142"/>
                    <a:pt x="1" y="148"/>
                    <a:pt x="1" y="148"/>
                  </a:cubicBezTo>
                  <a:cubicBezTo>
                    <a:pt x="1" y="148"/>
                    <a:pt x="40" y="143"/>
                    <a:pt x="116" y="135"/>
                  </a:cubicBezTo>
                  <a:close/>
                  <a:moveTo>
                    <a:pt x="5140" y="1"/>
                  </a:moveTo>
                  <a:cubicBezTo>
                    <a:pt x="4573" y="1"/>
                    <a:pt x="4044" y="23"/>
                    <a:pt x="3560" y="23"/>
                  </a:cubicBezTo>
                  <a:cubicBezTo>
                    <a:pt x="2808" y="23"/>
                    <a:pt x="2181" y="23"/>
                    <a:pt x="1655" y="48"/>
                  </a:cubicBezTo>
                  <a:cubicBezTo>
                    <a:pt x="857" y="67"/>
                    <a:pt x="334" y="113"/>
                    <a:pt x="116" y="135"/>
                  </a:cubicBezTo>
                  <a:lnTo>
                    <a:pt x="116" y="135"/>
                  </a:lnTo>
                  <a:cubicBezTo>
                    <a:pt x="188" y="129"/>
                    <a:pt x="293" y="123"/>
                    <a:pt x="427" y="123"/>
                  </a:cubicBezTo>
                  <a:cubicBezTo>
                    <a:pt x="703" y="123"/>
                    <a:pt x="1129" y="123"/>
                    <a:pt x="1655" y="148"/>
                  </a:cubicBezTo>
                  <a:cubicBezTo>
                    <a:pt x="2181" y="148"/>
                    <a:pt x="2808" y="148"/>
                    <a:pt x="3560" y="173"/>
                  </a:cubicBezTo>
                  <a:cubicBezTo>
                    <a:pt x="4287" y="224"/>
                    <a:pt x="5114" y="224"/>
                    <a:pt x="6016" y="274"/>
                  </a:cubicBezTo>
                  <a:cubicBezTo>
                    <a:pt x="6918" y="324"/>
                    <a:pt x="7896" y="374"/>
                    <a:pt x="8923" y="449"/>
                  </a:cubicBezTo>
                  <a:cubicBezTo>
                    <a:pt x="9951" y="499"/>
                    <a:pt x="11054" y="625"/>
                    <a:pt x="12181" y="700"/>
                  </a:cubicBezTo>
                  <a:cubicBezTo>
                    <a:pt x="13284" y="775"/>
                    <a:pt x="14462" y="850"/>
                    <a:pt x="15640" y="975"/>
                  </a:cubicBezTo>
                  <a:cubicBezTo>
                    <a:pt x="16818" y="1101"/>
                    <a:pt x="18021" y="1226"/>
                    <a:pt x="19224" y="1351"/>
                  </a:cubicBezTo>
                  <a:cubicBezTo>
                    <a:pt x="20427" y="1452"/>
                    <a:pt x="21605" y="1552"/>
                    <a:pt x="22783" y="1727"/>
                  </a:cubicBezTo>
                  <a:cubicBezTo>
                    <a:pt x="23961" y="1878"/>
                    <a:pt x="25139" y="2003"/>
                    <a:pt x="26242" y="2153"/>
                  </a:cubicBezTo>
                  <a:cubicBezTo>
                    <a:pt x="27369" y="2279"/>
                    <a:pt x="28447" y="2404"/>
                    <a:pt x="29475" y="2529"/>
                  </a:cubicBezTo>
                  <a:cubicBezTo>
                    <a:pt x="30502" y="2680"/>
                    <a:pt x="31480" y="2805"/>
                    <a:pt x="32382" y="2955"/>
                  </a:cubicBezTo>
                  <a:cubicBezTo>
                    <a:pt x="34161" y="3181"/>
                    <a:pt x="35665" y="3381"/>
                    <a:pt x="36693" y="3532"/>
                  </a:cubicBezTo>
                  <a:cubicBezTo>
                    <a:pt x="37745" y="3657"/>
                    <a:pt x="38347" y="3732"/>
                    <a:pt x="38347" y="3732"/>
                  </a:cubicBezTo>
                  <a:cubicBezTo>
                    <a:pt x="38347" y="3732"/>
                    <a:pt x="37745" y="3632"/>
                    <a:pt x="36718" y="3432"/>
                  </a:cubicBezTo>
                  <a:cubicBezTo>
                    <a:pt x="35690" y="3256"/>
                    <a:pt x="34186" y="3006"/>
                    <a:pt x="32407" y="2680"/>
                  </a:cubicBezTo>
                  <a:cubicBezTo>
                    <a:pt x="31530" y="2529"/>
                    <a:pt x="30552" y="2379"/>
                    <a:pt x="29525" y="2204"/>
                  </a:cubicBezTo>
                  <a:cubicBezTo>
                    <a:pt x="28497" y="2053"/>
                    <a:pt x="27420" y="1903"/>
                    <a:pt x="26292" y="1752"/>
                  </a:cubicBezTo>
                  <a:cubicBezTo>
                    <a:pt x="25189" y="1602"/>
                    <a:pt x="24011" y="1452"/>
                    <a:pt x="22833" y="1301"/>
                  </a:cubicBezTo>
                  <a:cubicBezTo>
                    <a:pt x="21655" y="1126"/>
                    <a:pt x="20477" y="1001"/>
                    <a:pt x="19274" y="875"/>
                  </a:cubicBezTo>
                  <a:cubicBezTo>
                    <a:pt x="18071" y="775"/>
                    <a:pt x="16868" y="650"/>
                    <a:pt x="15690" y="549"/>
                  </a:cubicBezTo>
                  <a:cubicBezTo>
                    <a:pt x="14487" y="424"/>
                    <a:pt x="13334" y="374"/>
                    <a:pt x="12206" y="299"/>
                  </a:cubicBezTo>
                  <a:cubicBezTo>
                    <a:pt x="11079" y="224"/>
                    <a:pt x="9976" y="148"/>
                    <a:pt x="8948" y="98"/>
                  </a:cubicBezTo>
                  <a:cubicBezTo>
                    <a:pt x="7896" y="73"/>
                    <a:pt x="6918" y="48"/>
                    <a:pt x="6016" y="23"/>
                  </a:cubicBezTo>
                  <a:cubicBezTo>
                    <a:pt x="5715" y="6"/>
                    <a:pt x="5423" y="1"/>
                    <a:pt x="51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69"/>
            <p:cNvSpPr/>
            <p:nvPr/>
          </p:nvSpPr>
          <p:spPr>
            <a:xfrm>
              <a:off x="3152374" y="3522104"/>
              <a:ext cx="2942166" cy="203377"/>
            </a:xfrm>
            <a:custGeom>
              <a:avLst/>
              <a:gdLst/>
              <a:ahLst/>
              <a:cxnLst/>
              <a:rect l="l" t="t" r="r" b="b"/>
              <a:pathLst>
                <a:path w="126192" h="8723" extrusionOk="0">
                  <a:moveTo>
                    <a:pt x="59124" y="1"/>
                  </a:moveTo>
                  <a:lnTo>
                    <a:pt x="57996" y="101"/>
                  </a:lnTo>
                  <a:lnTo>
                    <a:pt x="1" y="6091"/>
                  </a:lnTo>
                  <a:lnTo>
                    <a:pt x="1530" y="8723"/>
                  </a:lnTo>
                  <a:lnTo>
                    <a:pt x="57294" y="2958"/>
                  </a:lnTo>
                  <a:cubicBezTo>
                    <a:pt x="58147" y="4387"/>
                    <a:pt x="59951" y="5214"/>
                    <a:pt x="63084" y="5214"/>
                  </a:cubicBezTo>
                  <a:cubicBezTo>
                    <a:pt x="66217" y="5214"/>
                    <a:pt x="68046" y="4387"/>
                    <a:pt x="68873" y="2958"/>
                  </a:cubicBezTo>
                  <a:lnTo>
                    <a:pt x="124638" y="8723"/>
                  </a:lnTo>
                  <a:lnTo>
                    <a:pt x="126192" y="6091"/>
                  </a:lnTo>
                  <a:lnTo>
                    <a:pt x="68172" y="101"/>
                  </a:lnTo>
                  <a:lnTo>
                    <a:pt x="67044" y="1"/>
                  </a:lnTo>
                  <a:lnTo>
                    <a:pt x="66718" y="1078"/>
                  </a:lnTo>
                  <a:cubicBezTo>
                    <a:pt x="66643" y="1304"/>
                    <a:pt x="65916" y="2432"/>
                    <a:pt x="63084" y="2432"/>
                  </a:cubicBezTo>
                  <a:cubicBezTo>
                    <a:pt x="60252" y="2432"/>
                    <a:pt x="59525" y="1304"/>
                    <a:pt x="59475" y="1078"/>
                  </a:cubicBezTo>
                  <a:lnTo>
                    <a:pt x="591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69"/>
            <p:cNvSpPr/>
            <p:nvPr/>
          </p:nvSpPr>
          <p:spPr>
            <a:xfrm>
              <a:off x="4623129" y="2673663"/>
              <a:ext cx="324335" cy="739808"/>
            </a:xfrm>
            <a:custGeom>
              <a:avLst/>
              <a:gdLst/>
              <a:ahLst/>
              <a:cxnLst/>
              <a:rect l="l" t="t" r="r" b="b"/>
              <a:pathLst>
                <a:path w="13911" h="31731" extrusionOk="0">
                  <a:moveTo>
                    <a:pt x="13184" y="1"/>
                  </a:moveTo>
                  <a:lnTo>
                    <a:pt x="13184" y="1"/>
                  </a:lnTo>
                  <a:cubicBezTo>
                    <a:pt x="8723" y="677"/>
                    <a:pt x="4211" y="2181"/>
                    <a:pt x="1" y="4988"/>
                  </a:cubicBezTo>
                  <a:lnTo>
                    <a:pt x="1" y="31730"/>
                  </a:lnTo>
                  <a:cubicBezTo>
                    <a:pt x="1" y="31730"/>
                    <a:pt x="3384" y="26166"/>
                    <a:pt x="13911" y="23058"/>
                  </a:cubicBezTo>
                  <a:cubicBezTo>
                    <a:pt x="12457" y="16793"/>
                    <a:pt x="11580" y="8672"/>
                    <a:pt x="131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69"/>
            <p:cNvSpPr/>
            <p:nvPr/>
          </p:nvSpPr>
          <p:spPr>
            <a:xfrm>
              <a:off x="4281313" y="2963440"/>
              <a:ext cx="291601" cy="161340"/>
            </a:xfrm>
            <a:custGeom>
              <a:avLst/>
              <a:gdLst/>
              <a:ahLst/>
              <a:cxnLst/>
              <a:rect l="l" t="t" r="r" b="b"/>
              <a:pathLst>
                <a:path w="12507" h="6920" extrusionOk="0">
                  <a:moveTo>
                    <a:pt x="9298" y="1"/>
                  </a:moveTo>
                  <a:cubicBezTo>
                    <a:pt x="8450" y="1"/>
                    <a:pt x="7614" y="99"/>
                    <a:pt x="6817" y="354"/>
                  </a:cubicBezTo>
                  <a:cubicBezTo>
                    <a:pt x="5238" y="830"/>
                    <a:pt x="3935" y="1907"/>
                    <a:pt x="2882" y="3110"/>
                  </a:cubicBezTo>
                  <a:cubicBezTo>
                    <a:pt x="1830" y="4313"/>
                    <a:pt x="978" y="5642"/>
                    <a:pt x="0" y="6920"/>
                  </a:cubicBezTo>
                  <a:cubicBezTo>
                    <a:pt x="534" y="6807"/>
                    <a:pt x="1076" y="6770"/>
                    <a:pt x="1621" y="6770"/>
                  </a:cubicBezTo>
                  <a:cubicBezTo>
                    <a:pt x="2659" y="6770"/>
                    <a:pt x="3709" y="6904"/>
                    <a:pt x="4737" y="6904"/>
                  </a:cubicBezTo>
                  <a:cubicBezTo>
                    <a:pt x="5453" y="6904"/>
                    <a:pt x="6159" y="6839"/>
                    <a:pt x="6842" y="6619"/>
                  </a:cubicBezTo>
                  <a:cubicBezTo>
                    <a:pt x="7594" y="6369"/>
                    <a:pt x="8296" y="5968"/>
                    <a:pt x="8948" y="5516"/>
                  </a:cubicBezTo>
                  <a:cubicBezTo>
                    <a:pt x="9800" y="4940"/>
                    <a:pt x="10577" y="4288"/>
                    <a:pt x="11178" y="3486"/>
                  </a:cubicBezTo>
                  <a:cubicBezTo>
                    <a:pt x="11855" y="2534"/>
                    <a:pt x="12156" y="1456"/>
                    <a:pt x="12506" y="354"/>
                  </a:cubicBezTo>
                  <a:cubicBezTo>
                    <a:pt x="11457" y="158"/>
                    <a:pt x="10368" y="1"/>
                    <a:pt x="9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69"/>
            <p:cNvSpPr/>
            <p:nvPr/>
          </p:nvSpPr>
          <p:spPr>
            <a:xfrm>
              <a:off x="4278376" y="2964302"/>
              <a:ext cx="302722" cy="162832"/>
            </a:xfrm>
            <a:custGeom>
              <a:avLst/>
              <a:gdLst/>
              <a:ahLst/>
              <a:cxnLst/>
              <a:rect l="l" t="t" r="r" b="b"/>
              <a:pathLst>
                <a:path w="12984" h="6984" extrusionOk="0">
                  <a:moveTo>
                    <a:pt x="12639" y="1"/>
                  </a:moveTo>
                  <a:cubicBezTo>
                    <a:pt x="12604" y="1"/>
                    <a:pt x="12568" y="6"/>
                    <a:pt x="12532" y="16"/>
                  </a:cubicBezTo>
                  <a:cubicBezTo>
                    <a:pt x="8221" y="1444"/>
                    <a:pt x="4537" y="3675"/>
                    <a:pt x="176" y="6407"/>
                  </a:cubicBezTo>
                  <a:cubicBezTo>
                    <a:pt x="51" y="6507"/>
                    <a:pt x="1" y="6708"/>
                    <a:pt x="101" y="6858"/>
                  </a:cubicBezTo>
                  <a:cubicBezTo>
                    <a:pt x="151" y="6933"/>
                    <a:pt x="251" y="6983"/>
                    <a:pt x="352" y="6983"/>
                  </a:cubicBezTo>
                  <a:cubicBezTo>
                    <a:pt x="402" y="6983"/>
                    <a:pt x="477" y="6983"/>
                    <a:pt x="527" y="6958"/>
                  </a:cubicBezTo>
                  <a:cubicBezTo>
                    <a:pt x="4838" y="4226"/>
                    <a:pt x="8497" y="2021"/>
                    <a:pt x="12733" y="592"/>
                  </a:cubicBezTo>
                  <a:cubicBezTo>
                    <a:pt x="12908" y="542"/>
                    <a:pt x="12983" y="367"/>
                    <a:pt x="12933" y="216"/>
                  </a:cubicBezTo>
                  <a:cubicBezTo>
                    <a:pt x="12893" y="77"/>
                    <a:pt x="12774" y="1"/>
                    <a:pt x="126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69"/>
            <p:cNvSpPr/>
            <p:nvPr/>
          </p:nvSpPr>
          <p:spPr>
            <a:xfrm>
              <a:off x="4444329" y="2696441"/>
              <a:ext cx="168311" cy="282858"/>
            </a:xfrm>
            <a:custGeom>
              <a:avLst/>
              <a:gdLst/>
              <a:ahLst/>
              <a:cxnLst/>
              <a:rect l="l" t="t" r="r" b="b"/>
              <a:pathLst>
                <a:path w="7219" h="12132" extrusionOk="0">
                  <a:moveTo>
                    <a:pt x="1" y="1"/>
                  </a:moveTo>
                  <a:lnTo>
                    <a:pt x="1" y="1"/>
                  </a:lnTo>
                  <a:cubicBezTo>
                    <a:pt x="151" y="1455"/>
                    <a:pt x="276" y="2833"/>
                    <a:pt x="627" y="4237"/>
                  </a:cubicBezTo>
                  <a:cubicBezTo>
                    <a:pt x="978" y="5640"/>
                    <a:pt x="1529" y="7019"/>
                    <a:pt x="2382" y="8171"/>
                  </a:cubicBezTo>
                  <a:cubicBezTo>
                    <a:pt x="3535" y="9801"/>
                    <a:pt x="4813" y="11179"/>
                    <a:pt x="6291" y="12131"/>
                  </a:cubicBezTo>
                  <a:cubicBezTo>
                    <a:pt x="6843" y="10377"/>
                    <a:pt x="7219" y="9024"/>
                    <a:pt x="6918" y="7219"/>
                  </a:cubicBezTo>
                  <a:cubicBezTo>
                    <a:pt x="6642" y="5515"/>
                    <a:pt x="5615" y="3986"/>
                    <a:pt x="4337" y="2833"/>
                  </a:cubicBezTo>
                  <a:cubicBezTo>
                    <a:pt x="3058" y="1655"/>
                    <a:pt x="1529" y="80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69"/>
            <p:cNvSpPr/>
            <p:nvPr/>
          </p:nvSpPr>
          <p:spPr>
            <a:xfrm>
              <a:off x="4437894" y="2691615"/>
              <a:ext cx="153716" cy="287101"/>
            </a:xfrm>
            <a:custGeom>
              <a:avLst/>
              <a:gdLst/>
              <a:ahLst/>
              <a:cxnLst/>
              <a:rect l="l" t="t" r="r" b="b"/>
              <a:pathLst>
                <a:path w="6593" h="12314" extrusionOk="0">
                  <a:moveTo>
                    <a:pt x="350" y="0"/>
                  </a:moveTo>
                  <a:cubicBezTo>
                    <a:pt x="280" y="0"/>
                    <a:pt x="208" y="26"/>
                    <a:pt x="151" y="83"/>
                  </a:cubicBezTo>
                  <a:cubicBezTo>
                    <a:pt x="1" y="183"/>
                    <a:pt x="1" y="383"/>
                    <a:pt x="101" y="509"/>
                  </a:cubicBezTo>
                  <a:cubicBezTo>
                    <a:pt x="2933" y="3992"/>
                    <a:pt x="4888" y="7877"/>
                    <a:pt x="5941" y="12088"/>
                  </a:cubicBezTo>
                  <a:cubicBezTo>
                    <a:pt x="5966" y="12213"/>
                    <a:pt x="6091" y="12313"/>
                    <a:pt x="6242" y="12313"/>
                  </a:cubicBezTo>
                  <a:lnTo>
                    <a:pt x="6317" y="12313"/>
                  </a:lnTo>
                  <a:cubicBezTo>
                    <a:pt x="6467" y="12263"/>
                    <a:pt x="6592" y="12088"/>
                    <a:pt x="6542" y="11937"/>
                  </a:cubicBezTo>
                  <a:cubicBezTo>
                    <a:pt x="5490" y="7627"/>
                    <a:pt x="3485" y="3667"/>
                    <a:pt x="577" y="108"/>
                  </a:cubicBezTo>
                  <a:cubicBezTo>
                    <a:pt x="522" y="39"/>
                    <a:pt x="437" y="0"/>
                    <a:pt x="3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69"/>
            <p:cNvSpPr/>
            <p:nvPr/>
          </p:nvSpPr>
          <p:spPr>
            <a:xfrm>
              <a:off x="4335520" y="2888740"/>
              <a:ext cx="792570" cy="126787"/>
            </a:xfrm>
            <a:custGeom>
              <a:avLst/>
              <a:gdLst/>
              <a:ahLst/>
              <a:cxnLst/>
              <a:rect l="l" t="t" r="r" b="b"/>
              <a:pathLst>
                <a:path w="33994" h="5438" extrusionOk="0">
                  <a:moveTo>
                    <a:pt x="486" y="1"/>
                  </a:moveTo>
                  <a:cubicBezTo>
                    <a:pt x="161" y="1"/>
                    <a:pt x="1" y="516"/>
                    <a:pt x="382" y="650"/>
                  </a:cubicBezTo>
                  <a:cubicBezTo>
                    <a:pt x="7983" y="3808"/>
                    <a:pt x="16195" y="5437"/>
                    <a:pt x="24428" y="5437"/>
                  </a:cubicBezTo>
                  <a:cubicBezTo>
                    <a:pt x="25018" y="5437"/>
                    <a:pt x="25607" y="5429"/>
                    <a:pt x="26197" y="5412"/>
                  </a:cubicBezTo>
                  <a:cubicBezTo>
                    <a:pt x="28678" y="5362"/>
                    <a:pt x="31134" y="5162"/>
                    <a:pt x="33590" y="4786"/>
                  </a:cubicBezTo>
                  <a:cubicBezTo>
                    <a:pt x="33994" y="4738"/>
                    <a:pt x="33925" y="4128"/>
                    <a:pt x="33554" y="4128"/>
                  </a:cubicBezTo>
                  <a:cubicBezTo>
                    <a:pt x="33534" y="4128"/>
                    <a:pt x="33512" y="4130"/>
                    <a:pt x="33490" y="4134"/>
                  </a:cubicBezTo>
                  <a:cubicBezTo>
                    <a:pt x="30542" y="4554"/>
                    <a:pt x="27565" y="4763"/>
                    <a:pt x="24588" y="4763"/>
                  </a:cubicBezTo>
                  <a:cubicBezTo>
                    <a:pt x="18857" y="4763"/>
                    <a:pt x="13125" y="3989"/>
                    <a:pt x="7600" y="2455"/>
                  </a:cubicBezTo>
                  <a:cubicBezTo>
                    <a:pt x="5244" y="1778"/>
                    <a:pt x="2888" y="976"/>
                    <a:pt x="607" y="24"/>
                  </a:cubicBezTo>
                  <a:cubicBezTo>
                    <a:pt x="565" y="8"/>
                    <a:pt x="524" y="1"/>
                    <a:pt x="4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69"/>
            <p:cNvSpPr/>
            <p:nvPr/>
          </p:nvSpPr>
          <p:spPr>
            <a:xfrm>
              <a:off x="3912010" y="2614071"/>
              <a:ext cx="442355" cy="365276"/>
            </a:xfrm>
            <a:custGeom>
              <a:avLst/>
              <a:gdLst/>
              <a:ahLst/>
              <a:cxnLst/>
              <a:rect l="l" t="t" r="r" b="b"/>
              <a:pathLst>
                <a:path w="18973" h="15667" extrusionOk="0">
                  <a:moveTo>
                    <a:pt x="6843" y="0"/>
                  </a:moveTo>
                  <a:cubicBezTo>
                    <a:pt x="2532" y="1704"/>
                    <a:pt x="0" y="12105"/>
                    <a:pt x="0" y="12105"/>
                  </a:cubicBezTo>
                  <a:cubicBezTo>
                    <a:pt x="7269" y="13584"/>
                    <a:pt x="8221" y="14837"/>
                    <a:pt x="12206" y="15589"/>
                  </a:cubicBezTo>
                  <a:cubicBezTo>
                    <a:pt x="12487" y="15642"/>
                    <a:pt x="12754" y="15666"/>
                    <a:pt x="13006" y="15666"/>
                  </a:cubicBezTo>
                  <a:cubicBezTo>
                    <a:pt x="16355" y="15666"/>
                    <a:pt x="17244" y="11354"/>
                    <a:pt x="17244" y="11354"/>
                  </a:cubicBezTo>
                  <a:cubicBezTo>
                    <a:pt x="18973" y="7043"/>
                    <a:pt x="17469" y="5013"/>
                    <a:pt x="14286" y="3860"/>
                  </a:cubicBezTo>
                  <a:cubicBezTo>
                    <a:pt x="10677" y="2557"/>
                    <a:pt x="6843" y="0"/>
                    <a:pt x="68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69"/>
            <p:cNvSpPr/>
            <p:nvPr/>
          </p:nvSpPr>
          <p:spPr>
            <a:xfrm>
              <a:off x="3944721" y="2650814"/>
              <a:ext cx="143784" cy="219254"/>
            </a:xfrm>
            <a:custGeom>
              <a:avLst/>
              <a:gdLst/>
              <a:ahLst/>
              <a:cxnLst/>
              <a:rect l="l" t="t" r="r" b="b"/>
              <a:pathLst>
                <a:path w="6167" h="9404" extrusionOk="0">
                  <a:moveTo>
                    <a:pt x="5168" y="1"/>
                  </a:moveTo>
                  <a:cubicBezTo>
                    <a:pt x="4445" y="1"/>
                    <a:pt x="2877" y="2438"/>
                    <a:pt x="2357" y="3336"/>
                  </a:cubicBezTo>
                  <a:cubicBezTo>
                    <a:pt x="1029" y="5592"/>
                    <a:pt x="1" y="8625"/>
                    <a:pt x="602" y="9276"/>
                  </a:cubicBezTo>
                  <a:cubicBezTo>
                    <a:pt x="666" y="9340"/>
                    <a:pt x="769" y="9403"/>
                    <a:pt x="926" y="9403"/>
                  </a:cubicBezTo>
                  <a:cubicBezTo>
                    <a:pt x="1016" y="9403"/>
                    <a:pt x="1125" y="9382"/>
                    <a:pt x="1254" y="9326"/>
                  </a:cubicBezTo>
                  <a:cubicBezTo>
                    <a:pt x="3034" y="8499"/>
                    <a:pt x="4337" y="6169"/>
                    <a:pt x="5139" y="4239"/>
                  </a:cubicBezTo>
                  <a:cubicBezTo>
                    <a:pt x="5790" y="2735"/>
                    <a:pt x="6116" y="1457"/>
                    <a:pt x="6141" y="1331"/>
                  </a:cubicBezTo>
                  <a:cubicBezTo>
                    <a:pt x="6166" y="1256"/>
                    <a:pt x="6116" y="1156"/>
                    <a:pt x="6041" y="1131"/>
                  </a:cubicBezTo>
                  <a:cubicBezTo>
                    <a:pt x="6028" y="1128"/>
                    <a:pt x="6014" y="1126"/>
                    <a:pt x="6001" y="1126"/>
                  </a:cubicBezTo>
                  <a:cubicBezTo>
                    <a:pt x="5916" y="1126"/>
                    <a:pt x="5841" y="1191"/>
                    <a:pt x="5841" y="1256"/>
                  </a:cubicBezTo>
                  <a:cubicBezTo>
                    <a:pt x="5816" y="1306"/>
                    <a:pt x="4161" y="7597"/>
                    <a:pt x="1104" y="9026"/>
                  </a:cubicBezTo>
                  <a:cubicBezTo>
                    <a:pt x="1013" y="9071"/>
                    <a:pt x="953" y="9086"/>
                    <a:pt x="914" y="9086"/>
                  </a:cubicBezTo>
                  <a:cubicBezTo>
                    <a:pt x="868" y="9086"/>
                    <a:pt x="853" y="9064"/>
                    <a:pt x="853" y="9051"/>
                  </a:cubicBezTo>
                  <a:cubicBezTo>
                    <a:pt x="452" y="8625"/>
                    <a:pt x="1204" y="5943"/>
                    <a:pt x="2633" y="3512"/>
                  </a:cubicBezTo>
                  <a:cubicBezTo>
                    <a:pt x="3735" y="1557"/>
                    <a:pt x="4888" y="304"/>
                    <a:pt x="5139" y="304"/>
                  </a:cubicBezTo>
                  <a:cubicBezTo>
                    <a:pt x="5139" y="304"/>
                    <a:pt x="5239" y="479"/>
                    <a:pt x="4838" y="1532"/>
                  </a:cubicBezTo>
                  <a:cubicBezTo>
                    <a:pt x="3134" y="6068"/>
                    <a:pt x="2181" y="7346"/>
                    <a:pt x="1906" y="7497"/>
                  </a:cubicBezTo>
                  <a:cubicBezTo>
                    <a:pt x="1906" y="7472"/>
                    <a:pt x="1906" y="7422"/>
                    <a:pt x="1906" y="7321"/>
                  </a:cubicBezTo>
                  <a:cubicBezTo>
                    <a:pt x="2006" y="6068"/>
                    <a:pt x="3836" y="2785"/>
                    <a:pt x="3836" y="2735"/>
                  </a:cubicBezTo>
                  <a:cubicBezTo>
                    <a:pt x="3886" y="2660"/>
                    <a:pt x="3861" y="2559"/>
                    <a:pt x="3785" y="2534"/>
                  </a:cubicBezTo>
                  <a:cubicBezTo>
                    <a:pt x="3759" y="2517"/>
                    <a:pt x="3729" y="2508"/>
                    <a:pt x="3699" y="2508"/>
                  </a:cubicBezTo>
                  <a:cubicBezTo>
                    <a:pt x="3646" y="2508"/>
                    <a:pt x="3592" y="2536"/>
                    <a:pt x="3560" y="2585"/>
                  </a:cubicBezTo>
                  <a:cubicBezTo>
                    <a:pt x="3485" y="2735"/>
                    <a:pt x="1705" y="5968"/>
                    <a:pt x="1580" y="7296"/>
                  </a:cubicBezTo>
                  <a:cubicBezTo>
                    <a:pt x="1555" y="7672"/>
                    <a:pt x="1680" y="7798"/>
                    <a:pt x="1805" y="7823"/>
                  </a:cubicBezTo>
                  <a:cubicBezTo>
                    <a:pt x="1823" y="7827"/>
                    <a:pt x="1841" y="7829"/>
                    <a:pt x="1859" y="7829"/>
                  </a:cubicBezTo>
                  <a:cubicBezTo>
                    <a:pt x="2758" y="7829"/>
                    <a:pt x="4599" y="3106"/>
                    <a:pt x="5139" y="1632"/>
                  </a:cubicBezTo>
                  <a:cubicBezTo>
                    <a:pt x="5515" y="630"/>
                    <a:pt x="5565" y="153"/>
                    <a:pt x="5289" y="28"/>
                  </a:cubicBezTo>
                  <a:cubicBezTo>
                    <a:pt x="5252" y="10"/>
                    <a:pt x="5212" y="1"/>
                    <a:pt x="51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69"/>
            <p:cNvSpPr/>
            <p:nvPr/>
          </p:nvSpPr>
          <p:spPr>
            <a:xfrm>
              <a:off x="3907930" y="2750787"/>
              <a:ext cx="468072" cy="149146"/>
            </a:xfrm>
            <a:custGeom>
              <a:avLst/>
              <a:gdLst/>
              <a:ahLst/>
              <a:cxnLst/>
              <a:rect l="l" t="t" r="r" b="b"/>
              <a:pathLst>
                <a:path w="20076" h="6397" extrusionOk="0">
                  <a:moveTo>
                    <a:pt x="12361" y="0"/>
                  </a:moveTo>
                  <a:cubicBezTo>
                    <a:pt x="10494" y="0"/>
                    <a:pt x="8797" y="728"/>
                    <a:pt x="7318" y="2206"/>
                  </a:cubicBezTo>
                  <a:cubicBezTo>
                    <a:pt x="3634" y="5840"/>
                    <a:pt x="201" y="6091"/>
                    <a:pt x="175" y="6091"/>
                  </a:cubicBezTo>
                  <a:cubicBezTo>
                    <a:pt x="75" y="6091"/>
                    <a:pt x="0" y="6166"/>
                    <a:pt x="25" y="6241"/>
                  </a:cubicBezTo>
                  <a:cubicBezTo>
                    <a:pt x="25" y="6329"/>
                    <a:pt x="82" y="6397"/>
                    <a:pt x="146" y="6397"/>
                  </a:cubicBezTo>
                  <a:cubicBezTo>
                    <a:pt x="156" y="6397"/>
                    <a:pt x="166" y="6395"/>
                    <a:pt x="175" y="6392"/>
                  </a:cubicBezTo>
                  <a:cubicBezTo>
                    <a:pt x="326" y="6392"/>
                    <a:pt x="3759" y="6166"/>
                    <a:pt x="7544" y="2432"/>
                  </a:cubicBezTo>
                  <a:cubicBezTo>
                    <a:pt x="8973" y="1027"/>
                    <a:pt x="10597" y="301"/>
                    <a:pt x="12366" y="301"/>
                  </a:cubicBezTo>
                  <a:cubicBezTo>
                    <a:pt x="12396" y="301"/>
                    <a:pt x="12426" y="301"/>
                    <a:pt x="12456" y="302"/>
                  </a:cubicBezTo>
                  <a:cubicBezTo>
                    <a:pt x="16341" y="352"/>
                    <a:pt x="19749" y="3860"/>
                    <a:pt x="19775" y="3886"/>
                  </a:cubicBezTo>
                  <a:cubicBezTo>
                    <a:pt x="19816" y="3913"/>
                    <a:pt x="19865" y="3933"/>
                    <a:pt x="19909" y="3933"/>
                  </a:cubicBezTo>
                  <a:cubicBezTo>
                    <a:pt x="19945" y="3933"/>
                    <a:pt x="19977" y="3919"/>
                    <a:pt x="20000" y="3886"/>
                  </a:cubicBezTo>
                  <a:lnTo>
                    <a:pt x="20050" y="3835"/>
                  </a:lnTo>
                  <a:cubicBezTo>
                    <a:pt x="20075" y="3785"/>
                    <a:pt x="20050" y="3710"/>
                    <a:pt x="20000" y="3660"/>
                  </a:cubicBezTo>
                  <a:cubicBezTo>
                    <a:pt x="19875" y="3510"/>
                    <a:pt x="16491" y="51"/>
                    <a:pt x="12456" y="1"/>
                  </a:cubicBezTo>
                  <a:cubicBezTo>
                    <a:pt x="12424" y="0"/>
                    <a:pt x="12393" y="0"/>
                    <a:pt x="123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69"/>
            <p:cNvSpPr/>
            <p:nvPr/>
          </p:nvSpPr>
          <p:spPr>
            <a:xfrm>
              <a:off x="4067449" y="2610317"/>
              <a:ext cx="53764" cy="190320"/>
            </a:xfrm>
            <a:custGeom>
              <a:avLst/>
              <a:gdLst/>
              <a:ahLst/>
              <a:cxnLst/>
              <a:rect l="l" t="t" r="r" b="b"/>
              <a:pathLst>
                <a:path w="2306" h="8163" extrusionOk="0">
                  <a:moveTo>
                    <a:pt x="185" y="1"/>
                  </a:moveTo>
                  <a:cubicBezTo>
                    <a:pt x="141" y="1"/>
                    <a:pt x="92" y="19"/>
                    <a:pt x="50" y="61"/>
                  </a:cubicBezTo>
                  <a:cubicBezTo>
                    <a:pt x="0" y="136"/>
                    <a:pt x="0" y="236"/>
                    <a:pt x="75" y="286"/>
                  </a:cubicBezTo>
                  <a:cubicBezTo>
                    <a:pt x="100" y="312"/>
                    <a:pt x="1955" y="1966"/>
                    <a:pt x="802" y="7956"/>
                  </a:cubicBezTo>
                  <a:cubicBezTo>
                    <a:pt x="777" y="8056"/>
                    <a:pt x="827" y="8131"/>
                    <a:pt x="927" y="8156"/>
                  </a:cubicBezTo>
                  <a:cubicBezTo>
                    <a:pt x="941" y="8161"/>
                    <a:pt x="954" y="8163"/>
                    <a:pt x="967" y="8163"/>
                  </a:cubicBezTo>
                  <a:cubicBezTo>
                    <a:pt x="1028" y="8163"/>
                    <a:pt x="1082" y="8118"/>
                    <a:pt x="1103" y="8056"/>
                  </a:cubicBezTo>
                  <a:lnTo>
                    <a:pt x="1103" y="8031"/>
                  </a:lnTo>
                  <a:cubicBezTo>
                    <a:pt x="2306" y="1840"/>
                    <a:pt x="376" y="111"/>
                    <a:pt x="276" y="36"/>
                  </a:cubicBezTo>
                  <a:cubicBezTo>
                    <a:pt x="253" y="13"/>
                    <a:pt x="221" y="1"/>
                    <a:pt x="1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69"/>
            <p:cNvSpPr/>
            <p:nvPr/>
          </p:nvSpPr>
          <p:spPr>
            <a:xfrm>
              <a:off x="4038818" y="2578422"/>
              <a:ext cx="417222" cy="342451"/>
            </a:xfrm>
            <a:custGeom>
              <a:avLst/>
              <a:gdLst/>
              <a:ahLst/>
              <a:cxnLst/>
              <a:rect l="l" t="t" r="r" b="b"/>
              <a:pathLst>
                <a:path w="17895" h="14688" extrusionOk="0">
                  <a:moveTo>
                    <a:pt x="2707" y="0"/>
                  </a:moveTo>
                  <a:cubicBezTo>
                    <a:pt x="2707" y="1"/>
                    <a:pt x="0" y="10351"/>
                    <a:pt x="13033" y="14687"/>
                  </a:cubicBezTo>
                  <a:cubicBezTo>
                    <a:pt x="13033" y="14687"/>
                    <a:pt x="17895" y="8747"/>
                    <a:pt x="10953" y="5314"/>
                  </a:cubicBezTo>
                  <a:cubicBezTo>
                    <a:pt x="3985" y="1880"/>
                    <a:pt x="2707" y="0"/>
                    <a:pt x="2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69"/>
            <p:cNvSpPr/>
            <p:nvPr/>
          </p:nvSpPr>
          <p:spPr>
            <a:xfrm>
              <a:off x="3227165" y="3822419"/>
              <a:ext cx="380996" cy="380986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2093" y="1"/>
                  </a:moveTo>
                  <a:cubicBezTo>
                    <a:pt x="1863" y="1"/>
                    <a:pt x="1654" y="210"/>
                    <a:pt x="1654" y="440"/>
                  </a:cubicBezTo>
                  <a:lnTo>
                    <a:pt x="1654" y="1675"/>
                  </a:lnTo>
                  <a:lnTo>
                    <a:pt x="440" y="1675"/>
                  </a:lnTo>
                  <a:cubicBezTo>
                    <a:pt x="189" y="1675"/>
                    <a:pt x="1" y="1863"/>
                    <a:pt x="1" y="2114"/>
                  </a:cubicBezTo>
                  <a:cubicBezTo>
                    <a:pt x="1" y="2344"/>
                    <a:pt x="189" y="2553"/>
                    <a:pt x="440" y="2553"/>
                  </a:cubicBezTo>
                  <a:lnTo>
                    <a:pt x="1654" y="2553"/>
                  </a:lnTo>
                  <a:lnTo>
                    <a:pt x="1654" y="3767"/>
                  </a:lnTo>
                  <a:cubicBezTo>
                    <a:pt x="1654" y="4018"/>
                    <a:pt x="1863" y="4206"/>
                    <a:pt x="2093" y="4206"/>
                  </a:cubicBezTo>
                  <a:cubicBezTo>
                    <a:pt x="2344" y="4206"/>
                    <a:pt x="2533" y="4018"/>
                    <a:pt x="2533" y="3767"/>
                  </a:cubicBezTo>
                  <a:lnTo>
                    <a:pt x="2533" y="2553"/>
                  </a:lnTo>
                  <a:lnTo>
                    <a:pt x="3767" y="2553"/>
                  </a:lnTo>
                  <a:cubicBezTo>
                    <a:pt x="3997" y="2553"/>
                    <a:pt x="4206" y="2344"/>
                    <a:pt x="4206" y="2114"/>
                  </a:cubicBezTo>
                  <a:cubicBezTo>
                    <a:pt x="4206" y="1863"/>
                    <a:pt x="4018" y="1675"/>
                    <a:pt x="3767" y="1675"/>
                  </a:cubicBezTo>
                  <a:lnTo>
                    <a:pt x="2533" y="1675"/>
                  </a:lnTo>
                  <a:lnTo>
                    <a:pt x="2533" y="440"/>
                  </a:lnTo>
                  <a:cubicBezTo>
                    <a:pt x="2533" y="210"/>
                    <a:pt x="2344" y="1"/>
                    <a:pt x="2093" y="1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69"/>
            <p:cNvSpPr/>
            <p:nvPr/>
          </p:nvSpPr>
          <p:spPr>
            <a:xfrm>
              <a:off x="5474737" y="1450963"/>
              <a:ext cx="468071" cy="468071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2093" y="1"/>
                  </a:moveTo>
                  <a:cubicBezTo>
                    <a:pt x="1863" y="1"/>
                    <a:pt x="1654" y="210"/>
                    <a:pt x="1654" y="440"/>
                  </a:cubicBezTo>
                  <a:lnTo>
                    <a:pt x="1654" y="1675"/>
                  </a:lnTo>
                  <a:lnTo>
                    <a:pt x="440" y="1675"/>
                  </a:lnTo>
                  <a:cubicBezTo>
                    <a:pt x="189" y="1675"/>
                    <a:pt x="1" y="1863"/>
                    <a:pt x="1" y="2114"/>
                  </a:cubicBezTo>
                  <a:cubicBezTo>
                    <a:pt x="1" y="2344"/>
                    <a:pt x="189" y="2553"/>
                    <a:pt x="440" y="2553"/>
                  </a:cubicBezTo>
                  <a:lnTo>
                    <a:pt x="1654" y="2553"/>
                  </a:lnTo>
                  <a:lnTo>
                    <a:pt x="1654" y="3767"/>
                  </a:lnTo>
                  <a:cubicBezTo>
                    <a:pt x="1654" y="4018"/>
                    <a:pt x="1863" y="4206"/>
                    <a:pt x="2093" y="4206"/>
                  </a:cubicBezTo>
                  <a:cubicBezTo>
                    <a:pt x="2344" y="4206"/>
                    <a:pt x="2533" y="4018"/>
                    <a:pt x="2533" y="3767"/>
                  </a:cubicBezTo>
                  <a:lnTo>
                    <a:pt x="2533" y="2553"/>
                  </a:lnTo>
                  <a:lnTo>
                    <a:pt x="3767" y="2553"/>
                  </a:lnTo>
                  <a:cubicBezTo>
                    <a:pt x="3997" y="2553"/>
                    <a:pt x="4206" y="2344"/>
                    <a:pt x="4206" y="2114"/>
                  </a:cubicBezTo>
                  <a:cubicBezTo>
                    <a:pt x="4206" y="1863"/>
                    <a:pt x="4018" y="1675"/>
                    <a:pt x="3767" y="1675"/>
                  </a:cubicBezTo>
                  <a:lnTo>
                    <a:pt x="2533" y="1675"/>
                  </a:lnTo>
                  <a:lnTo>
                    <a:pt x="2533" y="440"/>
                  </a:lnTo>
                  <a:cubicBezTo>
                    <a:pt x="2533" y="210"/>
                    <a:pt x="2344" y="1"/>
                    <a:pt x="2093" y="1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4" name="Google Shape;794;p69">
            <a:hlinkClick r:id="rId4" action="ppaction://hlinksldjump"/>
          </p:cNvPr>
          <p:cNvSpPr/>
          <p:nvPr/>
        </p:nvSpPr>
        <p:spPr>
          <a:xfrm>
            <a:off x="8428325" y="1332475"/>
            <a:ext cx="324600" cy="3246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000" tIns="0" rIns="91425" bIns="18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&lt;</a:t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5" name="Google Shape;795;p69">
            <a:hlinkClick r:id="" action="ppaction://noaction"/>
          </p:cNvPr>
          <p:cNvSpPr/>
          <p:nvPr/>
        </p:nvSpPr>
        <p:spPr>
          <a:xfrm>
            <a:off x="8428325" y="3031250"/>
            <a:ext cx="324600" cy="3246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000" tIns="0" rIns="91425" bIns="18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&lt;</a:t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6" name="Google Shape;796;p69">
            <a:hlinkClick r:id="" action="ppaction://noaction"/>
          </p:cNvPr>
          <p:cNvSpPr/>
          <p:nvPr/>
        </p:nvSpPr>
        <p:spPr>
          <a:xfrm flipH="1">
            <a:off x="391175" y="3031250"/>
            <a:ext cx="324600" cy="3246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50" tIns="0" rIns="82275" bIns="18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&gt;</a:t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7" name="Google Shape;797;p69">
            <a:hlinkClick r:id="" action="ppaction://noaction"/>
          </p:cNvPr>
          <p:cNvSpPr/>
          <p:nvPr/>
        </p:nvSpPr>
        <p:spPr>
          <a:xfrm>
            <a:off x="8428225" y="3031250"/>
            <a:ext cx="324600" cy="3246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000" tIns="0" rIns="91425" bIns="18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&lt;</a:t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8" name="Google Shape;798;p69">
            <a:hlinkClick r:id="" action="ppaction://noaction"/>
          </p:cNvPr>
          <p:cNvSpPr/>
          <p:nvPr/>
        </p:nvSpPr>
        <p:spPr>
          <a:xfrm rot="5400000">
            <a:off x="4408905" y="4445507"/>
            <a:ext cx="324600" cy="3246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000" tIns="0" rIns="91425" bIns="18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&lt;</a:t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0" name="Google Shape;800;p69"/>
          <p:cNvSpPr txBox="1">
            <a:spLocks noGrp="1"/>
          </p:cNvSpPr>
          <p:nvPr>
            <p:ph type="title" idx="17"/>
          </p:nvPr>
        </p:nvSpPr>
        <p:spPr>
          <a:xfrm>
            <a:off x="3401187" y="3571882"/>
            <a:ext cx="2340000" cy="5000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Contact, Feedback</a:t>
            </a:r>
            <a:endParaRPr/>
          </a:p>
        </p:txBody>
      </p:sp>
      <p:sp>
        <p:nvSpPr>
          <p:cNvPr id="801" name="Google Shape;801;p69">
            <a:hlinkClick r:id="" action="ppaction://noaction"/>
          </p:cNvPr>
          <p:cNvSpPr txBox="1">
            <a:spLocks noGrp="1"/>
          </p:cNvSpPr>
          <p:nvPr>
            <p:ph type="title" idx="18"/>
          </p:nvPr>
        </p:nvSpPr>
        <p:spPr>
          <a:xfrm>
            <a:off x="4113975" y="2944538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70"/>
          <p:cNvSpPr txBox="1">
            <a:spLocks noGrp="1"/>
          </p:cNvSpPr>
          <p:nvPr>
            <p:ph type="title" idx="2"/>
          </p:nvPr>
        </p:nvSpPr>
        <p:spPr>
          <a:xfrm>
            <a:off x="714124" y="0"/>
            <a:ext cx="3572124" cy="9286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>
                <a:latin typeface="Times New Roman" pitchFamily="18" charset="0"/>
                <a:cs typeface="Times New Roman" pitchFamily="18" charset="0"/>
              </a:rPr>
              <a:t> HOMEPAGE </a:t>
            </a:r>
            <a:endParaRPr sz="4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0" name="Google Shape;810;p70"/>
          <p:cNvSpPr/>
          <p:nvPr/>
        </p:nvSpPr>
        <p:spPr>
          <a:xfrm>
            <a:off x="5826493" y="705574"/>
            <a:ext cx="353398" cy="353314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70"/>
          <p:cNvSpPr/>
          <p:nvPr/>
        </p:nvSpPr>
        <p:spPr>
          <a:xfrm>
            <a:off x="7456117" y="1572346"/>
            <a:ext cx="577253" cy="577221"/>
          </a:xfrm>
          <a:custGeom>
            <a:avLst/>
            <a:gdLst/>
            <a:ahLst/>
            <a:cxnLst/>
            <a:rect l="l" t="t" r="r" b="b"/>
            <a:pathLst>
              <a:path w="4207" h="4207" extrusionOk="0">
                <a:moveTo>
                  <a:pt x="2093" y="1"/>
                </a:moveTo>
                <a:cubicBezTo>
                  <a:pt x="1863" y="1"/>
                  <a:pt x="1654" y="210"/>
                  <a:pt x="1654" y="440"/>
                </a:cubicBezTo>
                <a:lnTo>
                  <a:pt x="1654" y="1675"/>
                </a:lnTo>
                <a:lnTo>
                  <a:pt x="440" y="1675"/>
                </a:lnTo>
                <a:cubicBezTo>
                  <a:pt x="189" y="1675"/>
                  <a:pt x="1" y="1863"/>
                  <a:pt x="1" y="2114"/>
                </a:cubicBezTo>
                <a:cubicBezTo>
                  <a:pt x="1" y="2344"/>
                  <a:pt x="189" y="2553"/>
                  <a:pt x="440" y="2553"/>
                </a:cubicBezTo>
                <a:lnTo>
                  <a:pt x="1654" y="2553"/>
                </a:lnTo>
                <a:lnTo>
                  <a:pt x="1654" y="3767"/>
                </a:lnTo>
                <a:cubicBezTo>
                  <a:pt x="1654" y="4018"/>
                  <a:pt x="1863" y="4206"/>
                  <a:pt x="2093" y="4206"/>
                </a:cubicBezTo>
                <a:cubicBezTo>
                  <a:pt x="2344" y="4206"/>
                  <a:pt x="2533" y="4018"/>
                  <a:pt x="2533" y="3767"/>
                </a:cubicBezTo>
                <a:lnTo>
                  <a:pt x="2533" y="2553"/>
                </a:lnTo>
                <a:lnTo>
                  <a:pt x="3767" y="2553"/>
                </a:lnTo>
                <a:cubicBezTo>
                  <a:pt x="3997" y="2553"/>
                  <a:pt x="4206" y="2344"/>
                  <a:pt x="4206" y="2114"/>
                </a:cubicBezTo>
                <a:cubicBezTo>
                  <a:pt x="4206" y="1863"/>
                  <a:pt x="4018" y="1675"/>
                  <a:pt x="3767" y="1675"/>
                </a:cubicBezTo>
                <a:lnTo>
                  <a:pt x="2533" y="1675"/>
                </a:lnTo>
                <a:lnTo>
                  <a:pt x="2533" y="440"/>
                </a:lnTo>
                <a:cubicBezTo>
                  <a:pt x="2533" y="210"/>
                  <a:pt x="2344" y="1"/>
                  <a:pt x="2093" y="1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" name="Picture 46" descr="HOME P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48" y="1214428"/>
            <a:ext cx="7858180" cy="35719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70"/>
          <p:cNvSpPr txBox="1">
            <a:spLocks noGrp="1"/>
          </p:cNvSpPr>
          <p:nvPr>
            <p:ph type="title" idx="2"/>
          </p:nvPr>
        </p:nvSpPr>
        <p:spPr>
          <a:xfrm>
            <a:off x="714124" y="0"/>
            <a:ext cx="4572256" cy="9286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>
                <a:latin typeface="Times New Roman" pitchFamily="18" charset="0"/>
                <a:cs typeface="Times New Roman" pitchFamily="18" charset="0"/>
              </a:rPr>
              <a:t> REGISTRATION </a:t>
            </a:r>
            <a:endParaRPr sz="4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0" name="Google Shape;810;p70"/>
          <p:cNvSpPr/>
          <p:nvPr/>
        </p:nvSpPr>
        <p:spPr>
          <a:xfrm>
            <a:off x="5826493" y="705574"/>
            <a:ext cx="353398" cy="353314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70"/>
          <p:cNvSpPr/>
          <p:nvPr/>
        </p:nvSpPr>
        <p:spPr>
          <a:xfrm>
            <a:off x="7456117" y="1572346"/>
            <a:ext cx="577253" cy="577221"/>
          </a:xfrm>
          <a:custGeom>
            <a:avLst/>
            <a:gdLst/>
            <a:ahLst/>
            <a:cxnLst/>
            <a:rect l="l" t="t" r="r" b="b"/>
            <a:pathLst>
              <a:path w="4207" h="4207" extrusionOk="0">
                <a:moveTo>
                  <a:pt x="2093" y="1"/>
                </a:moveTo>
                <a:cubicBezTo>
                  <a:pt x="1863" y="1"/>
                  <a:pt x="1654" y="210"/>
                  <a:pt x="1654" y="440"/>
                </a:cubicBezTo>
                <a:lnTo>
                  <a:pt x="1654" y="1675"/>
                </a:lnTo>
                <a:lnTo>
                  <a:pt x="440" y="1675"/>
                </a:lnTo>
                <a:cubicBezTo>
                  <a:pt x="189" y="1675"/>
                  <a:pt x="1" y="1863"/>
                  <a:pt x="1" y="2114"/>
                </a:cubicBezTo>
                <a:cubicBezTo>
                  <a:pt x="1" y="2344"/>
                  <a:pt x="189" y="2553"/>
                  <a:pt x="440" y="2553"/>
                </a:cubicBezTo>
                <a:lnTo>
                  <a:pt x="1654" y="2553"/>
                </a:lnTo>
                <a:lnTo>
                  <a:pt x="1654" y="3767"/>
                </a:lnTo>
                <a:cubicBezTo>
                  <a:pt x="1654" y="4018"/>
                  <a:pt x="1863" y="4206"/>
                  <a:pt x="2093" y="4206"/>
                </a:cubicBezTo>
                <a:cubicBezTo>
                  <a:pt x="2344" y="4206"/>
                  <a:pt x="2533" y="4018"/>
                  <a:pt x="2533" y="3767"/>
                </a:cubicBezTo>
                <a:lnTo>
                  <a:pt x="2533" y="2553"/>
                </a:lnTo>
                <a:lnTo>
                  <a:pt x="3767" y="2553"/>
                </a:lnTo>
                <a:cubicBezTo>
                  <a:pt x="3997" y="2553"/>
                  <a:pt x="4206" y="2344"/>
                  <a:pt x="4206" y="2114"/>
                </a:cubicBezTo>
                <a:cubicBezTo>
                  <a:pt x="4206" y="1863"/>
                  <a:pt x="4018" y="1675"/>
                  <a:pt x="3767" y="1675"/>
                </a:cubicBezTo>
                <a:lnTo>
                  <a:pt x="2533" y="1675"/>
                </a:lnTo>
                <a:lnTo>
                  <a:pt x="2533" y="440"/>
                </a:lnTo>
                <a:cubicBezTo>
                  <a:pt x="2533" y="210"/>
                  <a:pt x="2344" y="1"/>
                  <a:pt x="2093" y="1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" name="Picture 46" descr="HOME P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613" y="1214428"/>
            <a:ext cx="7451649" cy="3571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70"/>
          <p:cNvSpPr txBox="1">
            <a:spLocks noGrp="1"/>
          </p:cNvSpPr>
          <p:nvPr>
            <p:ph type="title" idx="2"/>
          </p:nvPr>
        </p:nvSpPr>
        <p:spPr>
          <a:xfrm>
            <a:off x="714124" y="214296"/>
            <a:ext cx="3572124" cy="7143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>
                <a:latin typeface="Times New Roman" pitchFamily="18" charset="0"/>
                <a:cs typeface="Times New Roman" pitchFamily="18" charset="0"/>
              </a:rPr>
              <a:t> LOGIN </a:t>
            </a:r>
            <a:endParaRPr sz="4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0" name="Google Shape;810;p70"/>
          <p:cNvSpPr/>
          <p:nvPr/>
        </p:nvSpPr>
        <p:spPr>
          <a:xfrm>
            <a:off x="5826493" y="705574"/>
            <a:ext cx="353398" cy="353314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70"/>
          <p:cNvSpPr/>
          <p:nvPr/>
        </p:nvSpPr>
        <p:spPr>
          <a:xfrm>
            <a:off x="7456117" y="1572346"/>
            <a:ext cx="577253" cy="577221"/>
          </a:xfrm>
          <a:custGeom>
            <a:avLst/>
            <a:gdLst/>
            <a:ahLst/>
            <a:cxnLst/>
            <a:rect l="l" t="t" r="r" b="b"/>
            <a:pathLst>
              <a:path w="4207" h="4207" extrusionOk="0">
                <a:moveTo>
                  <a:pt x="2093" y="1"/>
                </a:moveTo>
                <a:cubicBezTo>
                  <a:pt x="1863" y="1"/>
                  <a:pt x="1654" y="210"/>
                  <a:pt x="1654" y="440"/>
                </a:cubicBezTo>
                <a:lnTo>
                  <a:pt x="1654" y="1675"/>
                </a:lnTo>
                <a:lnTo>
                  <a:pt x="440" y="1675"/>
                </a:lnTo>
                <a:cubicBezTo>
                  <a:pt x="189" y="1675"/>
                  <a:pt x="1" y="1863"/>
                  <a:pt x="1" y="2114"/>
                </a:cubicBezTo>
                <a:cubicBezTo>
                  <a:pt x="1" y="2344"/>
                  <a:pt x="189" y="2553"/>
                  <a:pt x="440" y="2553"/>
                </a:cubicBezTo>
                <a:lnTo>
                  <a:pt x="1654" y="2553"/>
                </a:lnTo>
                <a:lnTo>
                  <a:pt x="1654" y="3767"/>
                </a:lnTo>
                <a:cubicBezTo>
                  <a:pt x="1654" y="4018"/>
                  <a:pt x="1863" y="4206"/>
                  <a:pt x="2093" y="4206"/>
                </a:cubicBezTo>
                <a:cubicBezTo>
                  <a:pt x="2344" y="4206"/>
                  <a:pt x="2533" y="4018"/>
                  <a:pt x="2533" y="3767"/>
                </a:cubicBezTo>
                <a:lnTo>
                  <a:pt x="2533" y="2553"/>
                </a:lnTo>
                <a:lnTo>
                  <a:pt x="3767" y="2553"/>
                </a:lnTo>
                <a:cubicBezTo>
                  <a:pt x="3997" y="2553"/>
                  <a:pt x="4206" y="2344"/>
                  <a:pt x="4206" y="2114"/>
                </a:cubicBezTo>
                <a:cubicBezTo>
                  <a:pt x="4206" y="1863"/>
                  <a:pt x="4018" y="1675"/>
                  <a:pt x="3767" y="1675"/>
                </a:cubicBezTo>
                <a:lnTo>
                  <a:pt x="2533" y="1675"/>
                </a:lnTo>
                <a:lnTo>
                  <a:pt x="2533" y="440"/>
                </a:lnTo>
                <a:cubicBezTo>
                  <a:pt x="2533" y="210"/>
                  <a:pt x="2344" y="1"/>
                  <a:pt x="2093" y="1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" name="Picture 46" descr="HOME P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841" y="1071552"/>
            <a:ext cx="7305193" cy="37147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70"/>
          <p:cNvSpPr txBox="1">
            <a:spLocks noGrp="1"/>
          </p:cNvSpPr>
          <p:nvPr>
            <p:ph type="title" idx="2"/>
          </p:nvPr>
        </p:nvSpPr>
        <p:spPr>
          <a:xfrm>
            <a:off x="714124" y="0"/>
            <a:ext cx="3572124" cy="9286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>
                <a:latin typeface="Times New Roman" pitchFamily="18" charset="0"/>
                <a:cs typeface="Times New Roman" pitchFamily="18" charset="0"/>
              </a:rPr>
              <a:t>COURSES</a:t>
            </a:r>
            <a:r>
              <a:rPr lang="en" sz="44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sz="4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0" name="Google Shape;810;p70"/>
          <p:cNvSpPr/>
          <p:nvPr/>
        </p:nvSpPr>
        <p:spPr>
          <a:xfrm>
            <a:off x="5826493" y="705574"/>
            <a:ext cx="353398" cy="353314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70"/>
          <p:cNvSpPr/>
          <p:nvPr/>
        </p:nvSpPr>
        <p:spPr>
          <a:xfrm>
            <a:off x="7456117" y="1572346"/>
            <a:ext cx="577253" cy="577221"/>
          </a:xfrm>
          <a:custGeom>
            <a:avLst/>
            <a:gdLst/>
            <a:ahLst/>
            <a:cxnLst/>
            <a:rect l="l" t="t" r="r" b="b"/>
            <a:pathLst>
              <a:path w="4207" h="4207" extrusionOk="0">
                <a:moveTo>
                  <a:pt x="2093" y="1"/>
                </a:moveTo>
                <a:cubicBezTo>
                  <a:pt x="1863" y="1"/>
                  <a:pt x="1654" y="210"/>
                  <a:pt x="1654" y="440"/>
                </a:cubicBezTo>
                <a:lnTo>
                  <a:pt x="1654" y="1675"/>
                </a:lnTo>
                <a:lnTo>
                  <a:pt x="440" y="1675"/>
                </a:lnTo>
                <a:cubicBezTo>
                  <a:pt x="189" y="1675"/>
                  <a:pt x="1" y="1863"/>
                  <a:pt x="1" y="2114"/>
                </a:cubicBezTo>
                <a:cubicBezTo>
                  <a:pt x="1" y="2344"/>
                  <a:pt x="189" y="2553"/>
                  <a:pt x="440" y="2553"/>
                </a:cubicBezTo>
                <a:lnTo>
                  <a:pt x="1654" y="2553"/>
                </a:lnTo>
                <a:lnTo>
                  <a:pt x="1654" y="3767"/>
                </a:lnTo>
                <a:cubicBezTo>
                  <a:pt x="1654" y="4018"/>
                  <a:pt x="1863" y="4206"/>
                  <a:pt x="2093" y="4206"/>
                </a:cubicBezTo>
                <a:cubicBezTo>
                  <a:pt x="2344" y="4206"/>
                  <a:pt x="2533" y="4018"/>
                  <a:pt x="2533" y="3767"/>
                </a:cubicBezTo>
                <a:lnTo>
                  <a:pt x="2533" y="2553"/>
                </a:lnTo>
                <a:lnTo>
                  <a:pt x="3767" y="2553"/>
                </a:lnTo>
                <a:cubicBezTo>
                  <a:pt x="3997" y="2553"/>
                  <a:pt x="4206" y="2344"/>
                  <a:pt x="4206" y="2114"/>
                </a:cubicBezTo>
                <a:cubicBezTo>
                  <a:pt x="4206" y="1863"/>
                  <a:pt x="4018" y="1675"/>
                  <a:pt x="3767" y="1675"/>
                </a:cubicBezTo>
                <a:lnTo>
                  <a:pt x="2533" y="1675"/>
                </a:lnTo>
                <a:lnTo>
                  <a:pt x="2533" y="440"/>
                </a:lnTo>
                <a:cubicBezTo>
                  <a:pt x="2533" y="210"/>
                  <a:pt x="2344" y="1"/>
                  <a:pt x="2093" y="1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 descr="course 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72" y="1071552"/>
            <a:ext cx="4214842" cy="3500462"/>
          </a:xfrm>
          <a:prstGeom prst="rect">
            <a:avLst/>
          </a:prstGeom>
        </p:spPr>
      </p:pic>
      <p:pic>
        <p:nvPicPr>
          <p:cNvPr id="7" name="Picture 6" descr="course 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190" y="1071553"/>
            <a:ext cx="3786214" cy="350046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70"/>
          <p:cNvSpPr txBox="1">
            <a:spLocks noGrp="1"/>
          </p:cNvSpPr>
          <p:nvPr>
            <p:ph type="title" idx="2"/>
          </p:nvPr>
        </p:nvSpPr>
        <p:spPr>
          <a:xfrm>
            <a:off x="428596" y="642924"/>
            <a:ext cx="8001056" cy="2143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4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" sz="4400" dirty="0" smtClean="0">
                <a:latin typeface="Times New Roman" pitchFamily="18" charset="0"/>
                <a:cs typeface="Times New Roman" pitchFamily="18" charset="0"/>
              </a:rPr>
              <a:t>CONTACT, FEEDBACK </a:t>
            </a:r>
            <a:r>
              <a:rPr lang="en" sz="4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" sz="4400" dirty="0" smtClean="0">
                <a:latin typeface="Times New Roman" pitchFamily="18" charset="0"/>
                <a:cs typeface="Times New Roman" pitchFamily="18" charset="0"/>
              </a:rPr>
            </a:br>
            <a:endParaRPr sz="4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0" name="Google Shape;810;p70"/>
          <p:cNvSpPr/>
          <p:nvPr/>
        </p:nvSpPr>
        <p:spPr>
          <a:xfrm>
            <a:off x="5826493" y="705574"/>
            <a:ext cx="353398" cy="353314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70"/>
          <p:cNvSpPr/>
          <p:nvPr/>
        </p:nvSpPr>
        <p:spPr>
          <a:xfrm>
            <a:off x="7456117" y="1572346"/>
            <a:ext cx="577253" cy="577221"/>
          </a:xfrm>
          <a:custGeom>
            <a:avLst/>
            <a:gdLst/>
            <a:ahLst/>
            <a:cxnLst/>
            <a:rect l="l" t="t" r="r" b="b"/>
            <a:pathLst>
              <a:path w="4207" h="4207" extrusionOk="0">
                <a:moveTo>
                  <a:pt x="2093" y="1"/>
                </a:moveTo>
                <a:cubicBezTo>
                  <a:pt x="1863" y="1"/>
                  <a:pt x="1654" y="210"/>
                  <a:pt x="1654" y="440"/>
                </a:cubicBezTo>
                <a:lnTo>
                  <a:pt x="1654" y="1675"/>
                </a:lnTo>
                <a:lnTo>
                  <a:pt x="440" y="1675"/>
                </a:lnTo>
                <a:cubicBezTo>
                  <a:pt x="189" y="1675"/>
                  <a:pt x="1" y="1863"/>
                  <a:pt x="1" y="2114"/>
                </a:cubicBezTo>
                <a:cubicBezTo>
                  <a:pt x="1" y="2344"/>
                  <a:pt x="189" y="2553"/>
                  <a:pt x="440" y="2553"/>
                </a:cubicBezTo>
                <a:lnTo>
                  <a:pt x="1654" y="2553"/>
                </a:lnTo>
                <a:lnTo>
                  <a:pt x="1654" y="3767"/>
                </a:lnTo>
                <a:cubicBezTo>
                  <a:pt x="1654" y="4018"/>
                  <a:pt x="1863" y="4206"/>
                  <a:pt x="2093" y="4206"/>
                </a:cubicBezTo>
                <a:cubicBezTo>
                  <a:pt x="2344" y="4206"/>
                  <a:pt x="2533" y="4018"/>
                  <a:pt x="2533" y="3767"/>
                </a:cubicBezTo>
                <a:lnTo>
                  <a:pt x="2533" y="2553"/>
                </a:lnTo>
                <a:lnTo>
                  <a:pt x="3767" y="2553"/>
                </a:lnTo>
                <a:cubicBezTo>
                  <a:pt x="3997" y="2553"/>
                  <a:pt x="4206" y="2344"/>
                  <a:pt x="4206" y="2114"/>
                </a:cubicBezTo>
                <a:cubicBezTo>
                  <a:pt x="4206" y="1863"/>
                  <a:pt x="4018" y="1675"/>
                  <a:pt x="3767" y="1675"/>
                </a:cubicBezTo>
                <a:lnTo>
                  <a:pt x="2533" y="1675"/>
                </a:lnTo>
                <a:lnTo>
                  <a:pt x="2533" y="440"/>
                </a:lnTo>
                <a:cubicBezTo>
                  <a:pt x="2533" y="210"/>
                  <a:pt x="2344" y="1"/>
                  <a:pt x="2093" y="1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 descr="contact u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10" y="792771"/>
            <a:ext cx="3857652" cy="3557957"/>
          </a:xfrm>
          <a:prstGeom prst="rect">
            <a:avLst/>
          </a:prstGeom>
        </p:spPr>
      </p:pic>
      <p:pic>
        <p:nvPicPr>
          <p:cNvPr id="7" name="Picture 6" descr="Student Feedbac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628" y="785801"/>
            <a:ext cx="3571900" cy="350046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70"/>
          <p:cNvSpPr txBox="1">
            <a:spLocks noGrp="1"/>
          </p:cNvSpPr>
          <p:nvPr>
            <p:ph type="title" idx="2"/>
          </p:nvPr>
        </p:nvSpPr>
        <p:spPr>
          <a:xfrm>
            <a:off x="428596" y="642924"/>
            <a:ext cx="8001056" cy="2143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4400" dirty="0" smtClean="0">
                <a:latin typeface="Times New Roman" pitchFamily="18" charset="0"/>
                <a:cs typeface="Times New Roman" pitchFamily="18" charset="0"/>
              </a:rPr>
              <a:t> ADMIN PANEL</a:t>
            </a:r>
            <a:r>
              <a:rPr lang="en" sz="4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" sz="4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" sz="4400" dirty="0" smtClean="0">
                <a:latin typeface="Times New Roman" pitchFamily="18" charset="0"/>
                <a:cs typeface="Times New Roman" pitchFamily="18" charset="0"/>
              </a:rPr>
            </a:br>
            <a:endParaRPr sz="4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0" name="Google Shape;810;p70"/>
          <p:cNvSpPr/>
          <p:nvPr/>
        </p:nvSpPr>
        <p:spPr>
          <a:xfrm>
            <a:off x="5826493" y="705574"/>
            <a:ext cx="353398" cy="353314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70"/>
          <p:cNvSpPr/>
          <p:nvPr/>
        </p:nvSpPr>
        <p:spPr>
          <a:xfrm>
            <a:off x="7456117" y="1572346"/>
            <a:ext cx="577253" cy="577221"/>
          </a:xfrm>
          <a:custGeom>
            <a:avLst/>
            <a:gdLst/>
            <a:ahLst/>
            <a:cxnLst/>
            <a:rect l="l" t="t" r="r" b="b"/>
            <a:pathLst>
              <a:path w="4207" h="4207" extrusionOk="0">
                <a:moveTo>
                  <a:pt x="2093" y="1"/>
                </a:moveTo>
                <a:cubicBezTo>
                  <a:pt x="1863" y="1"/>
                  <a:pt x="1654" y="210"/>
                  <a:pt x="1654" y="440"/>
                </a:cubicBezTo>
                <a:lnTo>
                  <a:pt x="1654" y="1675"/>
                </a:lnTo>
                <a:lnTo>
                  <a:pt x="440" y="1675"/>
                </a:lnTo>
                <a:cubicBezTo>
                  <a:pt x="189" y="1675"/>
                  <a:pt x="1" y="1863"/>
                  <a:pt x="1" y="2114"/>
                </a:cubicBezTo>
                <a:cubicBezTo>
                  <a:pt x="1" y="2344"/>
                  <a:pt x="189" y="2553"/>
                  <a:pt x="440" y="2553"/>
                </a:cubicBezTo>
                <a:lnTo>
                  <a:pt x="1654" y="2553"/>
                </a:lnTo>
                <a:lnTo>
                  <a:pt x="1654" y="3767"/>
                </a:lnTo>
                <a:cubicBezTo>
                  <a:pt x="1654" y="4018"/>
                  <a:pt x="1863" y="4206"/>
                  <a:pt x="2093" y="4206"/>
                </a:cubicBezTo>
                <a:cubicBezTo>
                  <a:pt x="2344" y="4206"/>
                  <a:pt x="2533" y="4018"/>
                  <a:pt x="2533" y="3767"/>
                </a:cubicBezTo>
                <a:lnTo>
                  <a:pt x="2533" y="2553"/>
                </a:lnTo>
                <a:lnTo>
                  <a:pt x="3767" y="2553"/>
                </a:lnTo>
                <a:cubicBezTo>
                  <a:pt x="3997" y="2553"/>
                  <a:pt x="4206" y="2344"/>
                  <a:pt x="4206" y="2114"/>
                </a:cubicBezTo>
                <a:cubicBezTo>
                  <a:pt x="4206" y="1863"/>
                  <a:pt x="4018" y="1675"/>
                  <a:pt x="3767" y="1675"/>
                </a:cubicBezTo>
                <a:lnTo>
                  <a:pt x="2533" y="1675"/>
                </a:lnTo>
                <a:lnTo>
                  <a:pt x="2533" y="440"/>
                </a:lnTo>
                <a:cubicBezTo>
                  <a:pt x="2533" y="210"/>
                  <a:pt x="2344" y="1"/>
                  <a:pt x="2093" y="1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 descr="Admin log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48" y="857238"/>
            <a:ext cx="7858180" cy="36433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neration of '27 by Slidesgo">
  <a:themeElements>
    <a:clrScheme name="Simple Light">
      <a:dk1>
        <a:srgbClr val="000000"/>
      </a:dk1>
      <a:lt1>
        <a:srgbClr val="FFFFFF"/>
      </a:lt1>
      <a:dk2>
        <a:srgbClr val="7F694C"/>
      </a:dk2>
      <a:lt2>
        <a:srgbClr val="E0DAC8"/>
      </a:lt2>
      <a:accent1>
        <a:srgbClr val="E7D8AC"/>
      </a:accent1>
      <a:accent2>
        <a:srgbClr val="BEB296"/>
      </a:accent2>
      <a:accent3>
        <a:srgbClr val="8A7C5C"/>
      </a:accent3>
      <a:accent4>
        <a:srgbClr val="BB9245"/>
      </a:accent4>
      <a:accent5>
        <a:srgbClr val="D8D0B7"/>
      </a:accent5>
      <a:accent6>
        <a:srgbClr val="FFF1C6"/>
      </a:accent6>
      <a:hlink>
        <a:srgbClr val="7F694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176</Words>
  <PresentationFormat>On-screen Show (16:9)</PresentationFormat>
  <Paragraphs>47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Times New Roman</vt:lpstr>
      <vt:lpstr>Libre Baskerville</vt:lpstr>
      <vt:lpstr>Roboto</vt:lpstr>
      <vt:lpstr>Roboto Condensed Light</vt:lpstr>
      <vt:lpstr>Generation of '27 by Slidesgo</vt:lpstr>
      <vt:lpstr>E-Learning Platform</vt:lpstr>
      <vt:lpstr>Project Progress</vt:lpstr>
      <vt:lpstr>Completed modules of the project</vt:lpstr>
      <vt:lpstr> HOMEPAGE </vt:lpstr>
      <vt:lpstr> REGISTRATION </vt:lpstr>
      <vt:lpstr> LOGIN </vt:lpstr>
      <vt:lpstr>COURSES </vt:lpstr>
      <vt:lpstr> CONTACT, FEEDBACK  </vt:lpstr>
      <vt:lpstr> ADMIN PANEL  </vt:lpstr>
      <vt:lpstr> ADMIN PANEL  </vt:lpstr>
      <vt:lpstr>1. Accountability: It holds team members accountable for their tasks and deadlines by showcasing what has been achieved and what still needs to be done. 2. Feedback: It allows for early feedback, enabling adjustments to be made if necessary, before significant time and resources are invested in the wrong direction. 3. Motivation: It boosts team morale by acknowledging progress and milestones achieved, motivating team members to continue working towards the project's success. 4. Communication: It facilitates effective communication among team members, ensuring everyone is aligned with the project's objectives and timelines.  Overall, presenting a progress report not only ensures project success in terms of schedule, satisfaction but also contributes to improved risk management, resource optimization, quality assurance, and documentation practices.      </vt:lpstr>
      <vt:lpstr>Slide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E-Learning Platform</dc:title>
  <dc:creator>Priyanka</dc:creator>
  <cp:lastModifiedBy>Friends</cp:lastModifiedBy>
  <cp:revision>7</cp:revision>
  <dcterms:modified xsi:type="dcterms:W3CDTF">2024-04-18T17:38:27Z</dcterms:modified>
</cp:coreProperties>
</file>